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1"/>
  </p:notesMasterIdLst>
  <p:sldIdLst>
    <p:sldId id="260" r:id="rId6"/>
    <p:sldId id="261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BFCB2-3725-2283-34BD-3A3871142C6A}" v="171" dt="2022-03-15T18:50:00.690"/>
    <p1510:client id="{14C30B5B-39E5-4140-A8D0-12B6006257B0}" v="124" dt="2022-03-15T18:51:00.458"/>
    <p1510:client id="{4C843E73-D186-D772-D3C8-44D063169E17}" v="1241" dt="2022-03-15T18:48:12.684"/>
    <p1510:client id="{CAEFFAD1-910E-447E-AB7D-9351F80256D4}" v="542" dt="2022-03-15T18:47:06.107"/>
    <p1510:client id="{EF56C551-31E6-BCBB-85CF-0EE4B4AB6E7E}" v="298" dt="2022-03-15T15:58:31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5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Schoutteten" userId="d18c8103-21d3-45ed-9dc9-3958a6700d16" providerId="ADAL" clId="{CAEFFAD1-910E-447E-AB7D-9351F80256D4}"/>
    <pc:docChg chg="undo custSel addSld modSld">
      <pc:chgData name="Arno Schoutteten" userId="d18c8103-21d3-45ed-9dc9-3958a6700d16" providerId="ADAL" clId="{CAEFFAD1-910E-447E-AB7D-9351F80256D4}" dt="2022-03-15T18:47:06.107" v="536" actId="14100"/>
      <pc:docMkLst>
        <pc:docMk/>
      </pc:docMkLst>
      <pc:sldChg chg="addSp delSp modSp mod modTransition">
        <pc:chgData name="Arno Schoutteten" userId="d18c8103-21d3-45ed-9dc9-3958a6700d16" providerId="ADAL" clId="{CAEFFAD1-910E-447E-AB7D-9351F80256D4}" dt="2022-03-15T18:47:06.107" v="536" actId="14100"/>
        <pc:sldMkLst>
          <pc:docMk/>
          <pc:sldMk cId="2012446912" sldId="260"/>
        </pc:sldMkLst>
        <pc:spChg chg="add del mod">
          <ac:chgData name="Arno Schoutteten" userId="d18c8103-21d3-45ed-9dc9-3958a6700d16" providerId="ADAL" clId="{CAEFFAD1-910E-447E-AB7D-9351F80256D4}" dt="2022-03-15T18:46:50.515" v="535" actId="478"/>
          <ac:spMkLst>
            <pc:docMk/>
            <pc:sldMk cId="2012446912" sldId="260"/>
            <ac:spMk id="9" creationId="{3AC01C55-293E-49A1-B874-7D6B4832B63C}"/>
          </ac:spMkLst>
        </pc:spChg>
        <pc:picChg chg="del">
          <ac:chgData name="Arno Schoutteten" userId="d18c8103-21d3-45ed-9dc9-3958a6700d16" providerId="ADAL" clId="{CAEFFAD1-910E-447E-AB7D-9351F80256D4}" dt="2022-03-15T18:46:47.840" v="534" actId="478"/>
          <ac:picMkLst>
            <pc:docMk/>
            <pc:sldMk cId="2012446912" sldId="260"/>
            <ac:picMk id="6" creationId="{570712C7-D9F9-4155-B662-4A83A5733505}"/>
          </ac:picMkLst>
        </pc:picChg>
        <pc:picChg chg="mod">
          <ac:chgData name="Arno Schoutteten" userId="d18c8103-21d3-45ed-9dc9-3958a6700d16" providerId="ADAL" clId="{CAEFFAD1-910E-447E-AB7D-9351F80256D4}" dt="2022-03-15T18:47:06.107" v="536" actId="14100"/>
          <ac:picMkLst>
            <pc:docMk/>
            <pc:sldMk cId="2012446912" sldId="260"/>
            <ac:picMk id="15" creationId="{E6B512D9-21FB-4BD7-8780-A0A310744827}"/>
          </ac:picMkLst>
        </pc:picChg>
      </pc:sldChg>
      <pc:sldChg chg="addSp delSp modSp mod modTransition modAnim">
        <pc:chgData name="Arno Schoutteten" userId="d18c8103-21d3-45ed-9dc9-3958a6700d16" providerId="ADAL" clId="{CAEFFAD1-910E-447E-AB7D-9351F80256D4}" dt="2022-03-15T18:39:37.673" v="528"/>
        <pc:sldMkLst>
          <pc:docMk/>
          <pc:sldMk cId="1954295930" sldId="261"/>
        </pc:sldMkLst>
        <pc:spChg chg="mod">
          <ac:chgData name="Arno Schoutteten" userId="d18c8103-21d3-45ed-9dc9-3958a6700d16" providerId="ADAL" clId="{CAEFFAD1-910E-447E-AB7D-9351F80256D4}" dt="2022-03-15T17:50:51.822" v="286"/>
          <ac:spMkLst>
            <pc:docMk/>
            <pc:sldMk cId="1954295930" sldId="261"/>
            <ac:spMk id="3" creationId="{882FBD6E-1FE6-4AEF-A705-7222F69B5908}"/>
          </ac:spMkLst>
        </pc:spChg>
        <pc:spChg chg="add">
          <ac:chgData name="Arno Schoutteten" userId="d18c8103-21d3-45ed-9dc9-3958a6700d16" providerId="ADAL" clId="{CAEFFAD1-910E-447E-AB7D-9351F80256D4}" dt="2022-03-15T17:48:30.019" v="282"/>
          <ac:spMkLst>
            <pc:docMk/>
            <pc:sldMk cId="1954295930" sldId="261"/>
            <ac:spMk id="4" creationId="{9AE5E7B3-F90E-425E-8113-3DD78DCDA34D}"/>
          </ac:spMkLst>
        </pc:spChg>
        <pc:spChg chg="mod">
          <ac:chgData name="Arno Schoutteten" userId="d18c8103-21d3-45ed-9dc9-3958a6700d16" providerId="ADAL" clId="{CAEFFAD1-910E-447E-AB7D-9351F80256D4}" dt="2022-03-15T17:59:51.210" v="390" actId="20577"/>
          <ac:spMkLst>
            <pc:docMk/>
            <pc:sldMk cId="1954295930" sldId="261"/>
            <ac:spMk id="6" creationId="{EB015979-C079-4864-BD14-AB641E325785}"/>
          </ac:spMkLst>
        </pc:spChg>
        <pc:spChg chg="add mod">
          <ac:chgData name="Arno Schoutteten" userId="d18c8103-21d3-45ed-9dc9-3958a6700d16" providerId="ADAL" clId="{CAEFFAD1-910E-447E-AB7D-9351F80256D4}" dt="2022-03-15T17:48:31.777" v="283"/>
          <ac:spMkLst>
            <pc:docMk/>
            <pc:sldMk cId="1954295930" sldId="261"/>
            <ac:spMk id="8" creationId="{839531CF-CA29-4EDE-B391-797244302510}"/>
          </ac:spMkLst>
        </pc:spChg>
        <pc:spChg chg="del">
          <ac:chgData name="Arno Schoutteten" userId="d18c8103-21d3-45ed-9dc9-3958a6700d16" providerId="ADAL" clId="{CAEFFAD1-910E-447E-AB7D-9351F80256D4}" dt="2022-03-15T18:02:13.121" v="394" actId="478"/>
          <ac:spMkLst>
            <pc:docMk/>
            <pc:sldMk cId="1954295930" sldId="261"/>
            <ac:spMk id="9" creationId="{3CBCE461-90B0-432C-A5CF-75FDF7522F0B}"/>
          </ac:spMkLst>
        </pc:spChg>
        <pc:picChg chg="add mod">
          <ac:chgData name="Arno Schoutteten" userId="d18c8103-21d3-45ed-9dc9-3958a6700d16" providerId="ADAL" clId="{CAEFFAD1-910E-447E-AB7D-9351F80256D4}" dt="2022-03-15T18:02:01.020" v="393" actId="1076"/>
          <ac:picMkLst>
            <pc:docMk/>
            <pc:sldMk cId="1954295930" sldId="261"/>
            <ac:picMk id="2" creationId="{58472893-7F3F-4064-B8A9-4E92E910CE3B}"/>
          </ac:picMkLst>
        </pc:picChg>
        <pc:picChg chg="mod">
          <ac:chgData name="Arno Schoutteten" userId="d18c8103-21d3-45ed-9dc9-3958a6700d16" providerId="ADAL" clId="{CAEFFAD1-910E-447E-AB7D-9351F80256D4}" dt="2022-03-15T18:02:59.836" v="396" actId="1076"/>
          <ac:picMkLst>
            <pc:docMk/>
            <pc:sldMk cId="1954295930" sldId="261"/>
            <ac:picMk id="10" creationId="{338E5229-E53B-498E-A824-2720A0CB79EA}"/>
          </ac:picMkLst>
        </pc:picChg>
        <pc:picChg chg="add mod">
          <ac:chgData name="Arno Schoutteten" userId="d18c8103-21d3-45ed-9dc9-3958a6700d16" providerId="ADAL" clId="{CAEFFAD1-910E-447E-AB7D-9351F80256D4}" dt="2022-03-15T18:01:14.231" v="391"/>
          <ac:picMkLst>
            <pc:docMk/>
            <pc:sldMk cId="1954295930" sldId="261"/>
            <ac:picMk id="11" creationId="{B1D34179-B6EC-4D46-9557-9FDE9D2289D0}"/>
          </ac:picMkLst>
        </pc:picChg>
        <pc:picChg chg="add mod">
          <ac:chgData name="Arno Schoutteten" userId="d18c8103-21d3-45ed-9dc9-3958a6700d16" providerId="ADAL" clId="{CAEFFAD1-910E-447E-AB7D-9351F80256D4}" dt="2022-03-15T18:39:37.673" v="528"/>
          <ac:picMkLst>
            <pc:docMk/>
            <pc:sldMk cId="1954295930" sldId="261"/>
            <ac:picMk id="16" creationId="{E2330DC7-FCA3-48BC-8216-5BBD707652B8}"/>
          </ac:picMkLst>
        </pc:picChg>
        <pc:picChg chg="mod">
          <ac:chgData name="Arno Schoutteten" userId="d18c8103-21d3-45ed-9dc9-3958a6700d16" providerId="ADAL" clId="{CAEFFAD1-910E-447E-AB7D-9351F80256D4}" dt="2022-03-15T18:23:12.416" v="420" actId="1076"/>
          <ac:picMkLst>
            <pc:docMk/>
            <pc:sldMk cId="1954295930" sldId="261"/>
            <ac:picMk id="1026" creationId="{54B36B9F-4EB4-48C2-9D20-6247AB19B354}"/>
          </ac:picMkLst>
        </pc:picChg>
        <pc:picChg chg="add">
          <ac:chgData name="Arno Schoutteten" userId="d18c8103-21d3-45ed-9dc9-3958a6700d16" providerId="ADAL" clId="{CAEFFAD1-910E-447E-AB7D-9351F80256D4}" dt="2022-03-15T17:48:09.561" v="280"/>
          <ac:picMkLst>
            <pc:docMk/>
            <pc:sldMk cId="1954295930" sldId="261"/>
            <ac:picMk id="3074" creationId="{4F4B2C52-EC77-42FF-9FAD-9C74FFB0BD0D}"/>
          </ac:picMkLst>
        </pc:picChg>
        <pc:picChg chg="add">
          <ac:chgData name="Arno Schoutteten" userId="d18c8103-21d3-45ed-9dc9-3958a6700d16" providerId="ADAL" clId="{CAEFFAD1-910E-447E-AB7D-9351F80256D4}" dt="2022-03-15T17:48:18.782" v="281"/>
          <ac:picMkLst>
            <pc:docMk/>
            <pc:sldMk cId="1954295930" sldId="261"/>
            <ac:picMk id="3076" creationId="{7821D386-6F8E-41BC-BF92-995245B106FB}"/>
          </ac:picMkLst>
        </pc:picChg>
        <pc:picChg chg="add">
          <ac:chgData name="Arno Schoutteten" userId="d18c8103-21d3-45ed-9dc9-3958a6700d16" providerId="ADAL" clId="{CAEFFAD1-910E-447E-AB7D-9351F80256D4}" dt="2022-03-15T17:48:59.201" v="284"/>
          <ac:picMkLst>
            <pc:docMk/>
            <pc:sldMk cId="1954295930" sldId="261"/>
            <ac:picMk id="3082" creationId="{03E999D1-43ED-45EA-87F7-BCAF4F4FE617}"/>
          </ac:picMkLst>
        </pc:picChg>
        <pc:picChg chg="add">
          <ac:chgData name="Arno Schoutteten" userId="d18c8103-21d3-45ed-9dc9-3958a6700d16" providerId="ADAL" clId="{CAEFFAD1-910E-447E-AB7D-9351F80256D4}" dt="2022-03-15T17:50:08.784" v="285"/>
          <ac:picMkLst>
            <pc:docMk/>
            <pc:sldMk cId="1954295930" sldId="261"/>
            <ac:picMk id="3084" creationId="{615E8563-386D-4D0A-9CB3-79BBF610C592}"/>
          </ac:picMkLst>
        </pc:picChg>
        <pc:picChg chg="add mod">
          <ac:chgData name="Arno Schoutteten" userId="d18c8103-21d3-45ed-9dc9-3958a6700d16" providerId="ADAL" clId="{CAEFFAD1-910E-447E-AB7D-9351F80256D4}" dt="2022-03-15T17:51:54.005" v="293" actId="1076"/>
          <ac:picMkLst>
            <pc:docMk/>
            <pc:sldMk cId="1954295930" sldId="261"/>
            <ac:picMk id="3086" creationId="{D7462AB1-F78D-41F3-9620-31FC8BD8A5C1}"/>
          </ac:picMkLst>
        </pc:picChg>
        <pc:picChg chg="add mod">
          <ac:chgData name="Arno Schoutteten" userId="d18c8103-21d3-45ed-9dc9-3958a6700d16" providerId="ADAL" clId="{CAEFFAD1-910E-447E-AB7D-9351F80256D4}" dt="2022-03-15T17:52:58.037" v="296" actId="1076"/>
          <ac:picMkLst>
            <pc:docMk/>
            <pc:sldMk cId="1954295930" sldId="261"/>
            <ac:picMk id="3088" creationId="{D1FF9071-1914-4425-AC27-3E1FCC87D286}"/>
          </ac:picMkLst>
        </pc:picChg>
      </pc:sldChg>
      <pc:sldChg chg="addSp delSp modSp mod modTransition">
        <pc:chgData name="Arno Schoutteten" userId="d18c8103-21d3-45ed-9dc9-3958a6700d16" providerId="ADAL" clId="{CAEFFAD1-910E-447E-AB7D-9351F80256D4}" dt="2022-03-15T18:41:14.376" v="533"/>
        <pc:sldMkLst>
          <pc:docMk/>
          <pc:sldMk cId="3803489235" sldId="262"/>
        </pc:sldMkLst>
        <pc:spChg chg="mod">
          <ac:chgData name="Arno Schoutteten" userId="d18c8103-21d3-45ed-9dc9-3958a6700d16" providerId="ADAL" clId="{CAEFFAD1-910E-447E-AB7D-9351F80256D4}" dt="2022-03-15T17:50:54.680" v="288"/>
          <ac:spMkLst>
            <pc:docMk/>
            <pc:sldMk cId="3803489235" sldId="262"/>
            <ac:spMk id="3" creationId="{882FBD6E-1FE6-4AEF-A705-7222F69B5908}"/>
          </ac:spMkLst>
        </pc:spChg>
        <pc:spChg chg="mod">
          <ac:chgData name="Arno Schoutteten" userId="d18c8103-21d3-45ed-9dc9-3958a6700d16" providerId="ADAL" clId="{CAEFFAD1-910E-447E-AB7D-9351F80256D4}" dt="2022-03-15T18:32:23.239" v="510" actId="20577"/>
          <ac:spMkLst>
            <pc:docMk/>
            <pc:sldMk cId="3803489235" sldId="262"/>
            <ac:spMk id="6" creationId="{EB015979-C079-4864-BD14-AB641E325785}"/>
          </ac:spMkLst>
        </pc:spChg>
        <pc:picChg chg="mod">
          <ac:chgData name="Arno Schoutteten" userId="d18c8103-21d3-45ed-9dc9-3958a6700d16" providerId="ADAL" clId="{CAEFFAD1-910E-447E-AB7D-9351F80256D4}" dt="2022-03-15T18:33:07.910" v="518" actId="1076"/>
          <ac:picMkLst>
            <pc:docMk/>
            <pc:sldMk cId="3803489235" sldId="262"/>
            <ac:picMk id="2" creationId="{2DE68C7A-9E3A-4326-A492-281B56DEF2BE}"/>
          </ac:picMkLst>
        </pc:picChg>
        <pc:picChg chg="add mod">
          <ac:chgData name="Arno Schoutteten" userId="d18c8103-21d3-45ed-9dc9-3958a6700d16" providerId="ADAL" clId="{CAEFFAD1-910E-447E-AB7D-9351F80256D4}" dt="2022-03-15T18:41:14.376" v="533"/>
          <ac:picMkLst>
            <pc:docMk/>
            <pc:sldMk cId="3803489235" sldId="262"/>
            <ac:picMk id="16" creationId="{7C9ACED1-878B-4E6C-A93B-8F542B3F9C94}"/>
          </ac:picMkLst>
        </pc:picChg>
        <pc:picChg chg="add del">
          <ac:chgData name="Arno Schoutteten" userId="d18c8103-21d3-45ed-9dc9-3958a6700d16" providerId="ADAL" clId="{CAEFFAD1-910E-447E-AB7D-9351F80256D4}" dt="2022-03-15T18:14:38.583" v="412" actId="478"/>
          <ac:picMkLst>
            <pc:docMk/>
            <pc:sldMk cId="3803489235" sldId="262"/>
            <ac:picMk id="2050" creationId="{9AD74351-7489-474A-B87E-39803A8F7CAD}"/>
          </ac:picMkLst>
        </pc:picChg>
        <pc:picChg chg="add del">
          <ac:chgData name="Arno Schoutteten" userId="d18c8103-21d3-45ed-9dc9-3958a6700d16" providerId="ADAL" clId="{CAEFFAD1-910E-447E-AB7D-9351F80256D4}" dt="2022-03-15T18:24:17.495" v="422" actId="478"/>
          <ac:picMkLst>
            <pc:docMk/>
            <pc:sldMk cId="3803489235" sldId="262"/>
            <ac:picMk id="2052" creationId="{F63498F9-8476-400F-BF50-101506850252}"/>
          </ac:picMkLst>
        </pc:picChg>
        <pc:picChg chg="add mod">
          <ac:chgData name="Arno Schoutteten" userId="d18c8103-21d3-45ed-9dc9-3958a6700d16" providerId="ADAL" clId="{CAEFFAD1-910E-447E-AB7D-9351F80256D4}" dt="2022-03-15T18:31:02.990" v="508" actId="1076"/>
          <ac:picMkLst>
            <pc:docMk/>
            <pc:sldMk cId="3803489235" sldId="262"/>
            <ac:picMk id="4098" creationId="{3FCB6EB0-870F-4CC4-8B7C-C1995A485D3F}"/>
          </ac:picMkLst>
        </pc:picChg>
        <pc:picChg chg="add mod">
          <ac:chgData name="Arno Schoutteten" userId="d18c8103-21d3-45ed-9dc9-3958a6700d16" providerId="ADAL" clId="{CAEFFAD1-910E-447E-AB7D-9351F80256D4}" dt="2022-03-15T18:33:15.734" v="521" actId="14100"/>
          <ac:picMkLst>
            <pc:docMk/>
            <pc:sldMk cId="3803489235" sldId="262"/>
            <ac:picMk id="4100" creationId="{AA4AA877-FF65-44A8-A3B0-DD37CDA73145}"/>
          </ac:picMkLst>
        </pc:picChg>
        <pc:picChg chg="add mod">
          <ac:chgData name="Arno Schoutteten" userId="d18c8103-21d3-45ed-9dc9-3958a6700d16" providerId="ADAL" clId="{CAEFFAD1-910E-447E-AB7D-9351F80256D4}" dt="2022-03-15T18:39:04.916" v="525" actId="1076"/>
          <ac:picMkLst>
            <pc:docMk/>
            <pc:sldMk cId="3803489235" sldId="262"/>
            <ac:picMk id="4102" creationId="{1087AC94-45AA-4963-886F-1D7AFFD5C02D}"/>
          </ac:picMkLst>
        </pc:picChg>
      </pc:sldChg>
      <pc:sldChg chg="addSp modSp mod modTransition">
        <pc:chgData name="Arno Schoutteten" userId="d18c8103-21d3-45ed-9dc9-3958a6700d16" providerId="ADAL" clId="{CAEFFAD1-910E-447E-AB7D-9351F80256D4}" dt="2022-03-15T18:18:28.513" v="419" actId="1076"/>
        <pc:sldMkLst>
          <pc:docMk/>
          <pc:sldMk cId="2465875514" sldId="263"/>
        </pc:sldMkLst>
        <pc:spChg chg="add mod">
          <ac:chgData name="Arno Schoutteten" userId="d18c8103-21d3-45ed-9dc9-3958a6700d16" providerId="ADAL" clId="{CAEFFAD1-910E-447E-AB7D-9351F80256D4}" dt="2022-03-15T18:12:42.930" v="409" actId="1076"/>
          <ac:spMkLst>
            <pc:docMk/>
            <pc:sldMk cId="2465875514" sldId="263"/>
            <ac:spMk id="2" creationId="{23514F7C-24D4-47C3-A47F-F309486F0B97}"/>
          </ac:spMkLst>
        </pc:spChg>
        <pc:spChg chg="mod">
          <ac:chgData name="Arno Schoutteten" userId="d18c8103-21d3-45ed-9dc9-3958a6700d16" providerId="ADAL" clId="{CAEFFAD1-910E-447E-AB7D-9351F80256D4}" dt="2022-03-15T17:50:53.537" v="287"/>
          <ac:spMkLst>
            <pc:docMk/>
            <pc:sldMk cId="2465875514" sldId="263"/>
            <ac:spMk id="3" creationId="{8A5BF4FC-0B74-482C-BA35-DBB48762F20D}"/>
          </ac:spMkLst>
        </pc:spChg>
        <pc:spChg chg="mod">
          <ac:chgData name="Arno Schoutteten" userId="d18c8103-21d3-45ed-9dc9-3958a6700d16" providerId="ADAL" clId="{CAEFFAD1-910E-447E-AB7D-9351F80256D4}" dt="2022-03-15T18:08:09.362" v="402"/>
          <ac:spMkLst>
            <pc:docMk/>
            <pc:sldMk cId="2465875514" sldId="263"/>
            <ac:spMk id="5" creationId="{C2E7E219-AFAD-43F6-978B-E24FE828CE12}"/>
          </ac:spMkLst>
        </pc:spChg>
        <pc:picChg chg="ord">
          <ac:chgData name="Arno Schoutteten" userId="d18c8103-21d3-45ed-9dc9-3958a6700d16" providerId="ADAL" clId="{CAEFFAD1-910E-447E-AB7D-9351F80256D4}" dt="2022-03-15T18:18:04.599" v="416" actId="166"/>
          <ac:picMkLst>
            <pc:docMk/>
            <pc:sldMk cId="2465875514" sldId="263"/>
            <ac:picMk id="8" creationId="{8D5DECDF-E519-45F4-AD36-208DF7436833}"/>
          </ac:picMkLst>
        </pc:picChg>
        <pc:picChg chg="add mod">
          <ac:chgData name="Arno Schoutteten" userId="d18c8103-21d3-45ed-9dc9-3958a6700d16" providerId="ADAL" clId="{CAEFFAD1-910E-447E-AB7D-9351F80256D4}" dt="2022-03-15T18:11:28.490" v="405" actId="1076"/>
          <ac:picMkLst>
            <pc:docMk/>
            <pc:sldMk cId="2465875514" sldId="263"/>
            <ac:picMk id="1026" creationId="{83F8FEAC-3468-40FC-9B29-976F73B6EAF5}"/>
          </ac:picMkLst>
        </pc:picChg>
        <pc:picChg chg="add mod">
          <ac:chgData name="Arno Schoutteten" userId="d18c8103-21d3-45ed-9dc9-3958a6700d16" providerId="ADAL" clId="{CAEFFAD1-910E-447E-AB7D-9351F80256D4}" dt="2022-03-15T18:12:42.930" v="409" actId="1076"/>
          <ac:picMkLst>
            <pc:docMk/>
            <pc:sldMk cId="2465875514" sldId="263"/>
            <ac:picMk id="1030" creationId="{E4850874-7F27-4B7A-91C7-C5FE9BC48DD7}"/>
          </ac:picMkLst>
        </pc:picChg>
        <pc:picChg chg="add">
          <ac:chgData name="Arno Schoutteten" userId="d18c8103-21d3-45ed-9dc9-3958a6700d16" providerId="ADAL" clId="{CAEFFAD1-910E-447E-AB7D-9351F80256D4}" dt="2022-03-15T18:14:03.529" v="410"/>
          <ac:picMkLst>
            <pc:docMk/>
            <pc:sldMk cId="2465875514" sldId="263"/>
            <ac:picMk id="1032" creationId="{0D70708D-47C9-45A0-B713-073B4DEC43B8}"/>
          </ac:picMkLst>
        </pc:picChg>
        <pc:picChg chg="add mod">
          <ac:chgData name="Arno Schoutteten" userId="d18c8103-21d3-45ed-9dc9-3958a6700d16" providerId="ADAL" clId="{CAEFFAD1-910E-447E-AB7D-9351F80256D4}" dt="2022-03-15T18:18:02.289" v="415" actId="1076"/>
          <ac:picMkLst>
            <pc:docMk/>
            <pc:sldMk cId="2465875514" sldId="263"/>
            <ac:picMk id="1034" creationId="{3C8AC744-9A61-41C4-8B2C-30EF4F7E890E}"/>
          </ac:picMkLst>
        </pc:picChg>
        <pc:picChg chg="add mod">
          <ac:chgData name="Arno Schoutteten" userId="d18c8103-21d3-45ed-9dc9-3958a6700d16" providerId="ADAL" clId="{CAEFFAD1-910E-447E-AB7D-9351F80256D4}" dt="2022-03-15T18:18:28.513" v="419" actId="1076"/>
          <ac:picMkLst>
            <pc:docMk/>
            <pc:sldMk cId="2465875514" sldId="263"/>
            <ac:picMk id="1036" creationId="{3E18C68D-28FA-4230-8DC2-468D7F3F88D7}"/>
          </ac:picMkLst>
        </pc:picChg>
      </pc:sldChg>
      <pc:sldChg chg="addSp modSp mod modTransition">
        <pc:chgData name="Arno Schoutteten" userId="d18c8103-21d3-45ed-9dc9-3958a6700d16" providerId="ADAL" clId="{CAEFFAD1-910E-447E-AB7D-9351F80256D4}" dt="2022-03-15T18:39:31.896" v="526"/>
        <pc:sldMkLst>
          <pc:docMk/>
          <pc:sldMk cId="578674056" sldId="264"/>
        </pc:sldMkLst>
        <pc:spChg chg="mod">
          <ac:chgData name="Arno Schoutteten" userId="d18c8103-21d3-45ed-9dc9-3958a6700d16" providerId="ADAL" clId="{CAEFFAD1-910E-447E-AB7D-9351F80256D4}" dt="2022-03-15T17:50:56.002" v="289"/>
          <ac:spMkLst>
            <pc:docMk/>
            <pc:sldMk cId="578674056" sldId="264"/>
            <ac:spMk id="3" creationId="{8A5BF4FC-0B74-482C-BA35-DBB48762F20D}"/>
          </ac:spMkLst>
        </pc:spChg>
        <pc:spChg chg="mod">
          <ac:chgData name="Arno Schoutteten" userId="d18c8103-21d3-45ed-9dc9-3958a6700d16" providerId="ADAL" clId="{CAEFFAD1-910E-447E-AB7D-9351F80256D4}" dt="2022-03-15T15:43:37.166" v="13" actId="20577"/>
          <ac:spMkLst>
            <pc:docMk/>
            <pc:sldMk cId="578674056" sldId="264"/>
            <ac:spMk id="5" creationId="{C2E7E219-AFAD-43F6-978B-E24FE828CE12}"/>
          </ac:spMkLst>
        </pc:spChg>
        <pc:spChg chg="add">
          <ac:chgData name="Arno Schoutteten" userId="d18c8103-21d3-45ed-9dc9-3958a6700d16" providerId="ADAL" clId="{CAEFFAD1-910E-447E-AB7D-9351F80256D4}" dt="2022-03-15T17:37:39.906" v="264" actId="11529"/>
          <ac:spMkLst>
            <pc:docMk/>
            <pc:sldMk cId="578674056" sldId="264"/>
            <ac:spMk id="9" creationId="{FCBEB899-EAAA-4555-AF49-4B0A9EA51501}"/>
          </ac:spMkLst>
        </pc:spChg>
        <pc:spChg chg="add">
          <ac:chgData name="Arno Schoutteten" userId="d18c8103-21d3-45ed-9dc9-3958a6700d16" providerId="ADAL" clId="{CAEFFAD1-910E-447E-AB7D-9351F80256D4}" dt="2022-03-15T17:37:44.242" v="265" actId="11529"/>
          <ac:spMkLst>
            <pc:docMk/>
            <pc:sldMk cId="578674056" sldId="264"/>
            <ac:spMk id="10" creationId="{0C672D86-E90B-456D-A79A-4419DCC2160C}"/>
          </ac:spMkLst>
        </pc:spChg>
        <pc:spChg chg="add">
          <ac:chgData name="Arno Schoutteten" userId="d18c8103-21d3-45ed-9dc9-3958a6700d16" providerId="ADAL" clId="{CAEFFAD1-910E-447E-AB7D-9351F80256D4}" dt="2022-03-15T17:37:49.994" v="266" actId="11529"/>
          <ac:spMkLst>
            <pc:docMk/>
            <pc:sldMk cId="578674056" sldId="264"/>
            <ac:spMk id="11" creationId="{62E95219-2F69-46A0-A932-FD1C36BE7C83}"/>
          </ac:spMkLst>
        </pc:spChg>
        <pc:spChg chg="add">
          <ac:chgData name="Arno Schoutteten" userId="d18c8103-21d3-45ed-9dc9-3958a6700d16" providerId="ADAL" clId="{CAEFFAD1-910E-447E-AB7D-9351F80256D4}" dt="2022-03-15T17:37:55.227" v="267" actId="11529"/>
          <ac:spMkLst>
            <pc:docMk/>
            <pc:sldMk cId="578674056" sldId="264"/>
            <ac:spMk id="12" creationId="{50D3198E-671D-43DB-BB00-1ECD59FD409D}"/>
          </ac:spMkLst>
        </pc:spChg>
        <pc:picChg chg="mod">
          <ac:chgData name="Arno Schoutteten" userId="d18c8103-21d3-45ed-9dc9-3958a6700d16" providerId="ADAL" clId="{CAEFFAD1-910E-447E-AB7D-9351F80256D4}" dt="2022-03-15T17:37:32.272" v="263" actId="14100"/>
          <ac:picMkLst>
            <pc:docMk/>
            <pc:sldMk cId="578674056" sldId="264"/>
            <ac:picMk id="8" creationId="{0B8F19BE-87DB-4BC8-A0F6-6227D4604566}"/>
          </ac:picMkLst>
        </pc:picChg>
        <pc:picChg chg="add mod">
          <ac:chgData name="Arno Schoutteten" userId="d18c8103-21d3-45ed-9dc9-3958a6700d16" providerId="ADAL" clId="{CAEFFAD1-910E-447E-AB7D-9351F80256D4}" dt="2022-03-15T18:39:31.896" v="526"/>
          <ac:picMkLst>
            <pc:docMk/>
            <pc:sldMk cId="578674056" sldId="264"/>
            <ac:picMk id="10" creationId="{924D4781-F1C5-42D2-8C52-C171DBE24453}"/>
          </ac:picMkLst>
        </pc:picChg>
        <pc:picChg chg="add">
          <ac:chgData name="Arno Schoutteten" userId="d18c8103-21d3-45ed-9dc9-3958a6700d16" providerId="ADAL" clId="{CAEFFAD1-910E-447E-AB7D-9351F80256D4}" dt="2022-03-15T17:38:07.164" v="270"/>
          <ac:picMkLst>
            <pc:docMk/>
            <pc:sldMk cId="578674056" sldId="264"/>
            <ac:picMk id="2050" creationId="{7066161A-0809-4836-A2CD-43D91AE0EA91}"/>
          </ac:picMkLst>
        </pc:picChg>
        <pc:picChg chg="add mod">
          <ac:chgData name="Arno Schoutteten" userId="d18c8103-21d3-45ed-9dc9-3958a6700d16" providerId="ADAL" clId="{CAEFFAD1-910E-447E-AB7D-9351F80256D4}" dt="2022-03-15T18:26:30.950" v="428" actId="1076"/>
          <ac:picMkLst>
            <pc:docMk/>
            <pc:sldMk cId="578674056" sldId="264"/>
            <ac:picMk id="3074" creationId="{BE9E38DF-F12A-436A-BAA7-9052D386833F}"/>
          </ac:picMkLst>
        </pc:picChg>
      </pc:sldChg>
      <pc:sldChg chg="addSp delSp modSp mod modTransition">
        <pc:chgData name="Arno Schoutteten" userId="d18c8103-21d3-45ed-9dc9-3958a6700d16" providerId="ADAL" clId="{CAEFFAD1-910E-447E-AB7D-9351F80256D4}" dt="2022-03-15T18:40:39.294" v="532" actId="1076"/>
        <pc:sldMkLst>
          <pc:docMk/>
          <pc:sldMk cId="2805489401" sldId="265"/>
        </pc:sldMkLst>
        <pc:spChg chg="mod">
          <ac:chgData name="Arno Schoutteten" userId="d18c8103-21d3-45ed-9dc9-3958a6700d16" providerId="ADAL" clId="{CAEFFAD1-910E-447E-AB7D-9351F80256D4}" dt="2022-03-15T17:50:57.951" v="290"/>
          <ac:spMkLst>
            <pc:docMk/>
            <pc:sldMk cId="2805489401" sldId="265"/>
            <ac:spMk id="3" creationId="{8A5BF4FC-0B74-482C-BA35-DBB48762F20D}"/>
          </ac:spMkLst>
        </pc:spChg>
        <pc:spChg chg="mod">
          <ac:chgData name="Arno Schoutteten" userId="d18c8103-21d3-45ed-9dc9-3958a6700d16" providerId="ADAL" clId="{CAEFFAD1-910E-447E-AB7D-9351F80256D4}" dt="2022-03-15T17:44:43.059" v="277" actId="20577"/>
          <ac:spMkLst>
            <pc:docMk/>
            <pc:sldMk cId="2805489401" sldId="265"/>
            <ac:spMk id="5" creationId="{C2E7E219-AFAD-43F6-978B-E24FE828CE12}"/>
          </ac:spMkLst>
        </pc:spChg>
        <pc:picChg chg="add mod">
          <ac:chgData name="Arno Schoutteten" userId="d18c8103-21d3-45ed-9dc9-3958a6700d16" providerId="ADAL" clId="{CAEFFAD1-910E-447E-AB7D-9351F80256D4}" dt="2022-03-15T15:52:21.788" v="229" actId="1076"/>
          <ac:picMkLst>
            <pc:docMk/>
            <pc:sldMk cId="2805489401" sldId="265"/>
            <ac:picMk id="9" creationId="{44CD77AB-A349-4EB4-9633-786DE748EDFD}"/>
          </ac:picMkLst>
        </pc:picChg>
        <pc:picChg chg="add mod">
          <ac:chgData name="Arno Schoutteten" userId="d18c8103-21d3-45ed-9dc9-3958a6700d16" providerId="ADAL" clId="{CAEFFAD1-910E-447E-AB7D-9351F80256D4}" dt="2022-03-15T18:39:34.612" v="527"/>
          <ac:picMkLst>
            <pc:docMk/>
            <pc:sldMk cId="2805489401" sldId="265"/>
            <ac:picMk id="13" creationId="{3C1C05F2-7710-47D4-AF73-E53CBB803935}"/>
          </ac:picMkLst>
        </pc:picChg>
        <pc:picChg chg="add mod">
          <ac:chgData name="Arno Schoutteten" userId="d18c8103-21d3-45ed-9dc9-3958a6700d16" providerId="ADAL" clId="{CAEFFAD1-910E-447E-AB7D-9351F80256D4}" dt="2022-03-15T18:40:36.598" v="530" actId="1076"/>
          <ac:picMkLst>
            <pc:docMk/>
            <pc:sldMk cId="2805489401" sldId="265"/>
            <ac:picMk id="16" creationId="{B63B3480-B8E2-4495-9A2F-3E61B934C7CB}"/>
          </ac:picMkLst>
        </pc:picChg>
        <pc:picChg chg="add mod">
          <ac:chgData name="Arno Schoutteten" userId="d18c8103-21d3-45ed-9dc9-3958a6700d16" providerId="ADAL" clId="{CAEFFAD1-910E-447E-AB7D-9351F80256D4}" dt="2022-03-15T18:40:39.294" v="532" actId="1076"/>
          <ac:picMkLst>
            <pc:docMk/>
            <pc:sldMk cId="2805489401" sldId="265"/>
            <ac:picMk id="17" creationId="{5B4B707F-7541-44BB-946D-BCFC9E0402D7}"/>
          </ac:picMkLst>
        </pc:picChg>
        <pc:picChg chg="add mod">
          <ac:chgData name="Arno Schoutteten" userId="d18c8103-21d3-45ed-9dc9-3958a6700d16" providerId="ADAL" clId="{CAEFFAD1-910E-447E-AB7D-9351F80256D4}" dt="2022-03-15T15:53:39.332" v="242" actId="14100"/>
          <ac:picMkLst>
            <pc:docMk/>
            <pc:sldMk cId="2805489401" sldId="265"/>
            <ac:picMk id="1026" creationId="{9EA0CD70-C666-4EC6-B1A1-E4C906D99E8E}"/>
          </ac:picMkLst>
        </pc:picChg>
        <pc:picChg chg="add mod">
          <ac:chgData name="Arno Schoutteten" userId="d18c8103-21d3-45ed-9dc9-3958a6700d16" providerId="ADAL" clId="{CAEFFAD1-910E-447E-AB7D-9351F80256D4}" dt="2022-03-15T15:52:26.372" v="231" actId="1076"/>
          <ac:picMkLst>
            <pc:docMk/>
            <pc:sldMk cId="2805489401" sldId="265"/>
            <ac:picMk id="1028" creationId="{B3C553BD-008A-4940-A32B-3AC9EC7ED5F9}"/>
          </ac:picMkLst>
        </pc:picChg>
        <pc:picChg chg="add mod">
          <ac:chgData name="Arno Schoutteten" userId="d18c8103-21d3-45ed-9dc9-3958a6700d16" providerId="ADAL" clId="{CAEFFAD1-910E-447E-AB7D-9351F80256D4}" dt="2022-03-15T15:52:23.661" v="230" actId="14100"/>
          <ac:picMkLst>
            <pc:docMk/>
            <pc:sldMk cId="2805489401" sldId="265"/>
            <ac:picMk id="1030" creationId="{25B49E85-8157-41E8-8978-5C8AC32C54AC}"/>
          </ac:picMkLst>
        </pc:picChg>
        <pc:picChg chg="add mod">
          <ac:chgData name="Arno Schoutteten" userId="d18c8103-21d3-45ed-9dc9-3958a6700d16" providerId="ADAL" clId="{CAEFFAD1-910E-447E-AB7D-9351F80256D4}" dt="2022-03-15T15:52:18.244" v="227" actId="1076"/>
          <ac:picMkLst>
            <pc:docMk/>
            <pc:sldMk cId="2805489401" sldId="265"/>
            <ac:picMk id="1032" creationId="{47417C1F-B31F-4A03-B7AC-A014F8CB96FE}"/>
          </ac:picMkLst>
        </pc:picChg>
        <pc:picChg chg="add mod">
          <ac:chgData name="Arno Schoutteten" userId="d18c8103-21d3-45ed-9dc9-3958a6700d16" providerId="ADAL" clId="{CAEFFAD1-910E-447E-AB7D-9351F80256D4}" dt="2022-03-15T17:45:03.388" v="279" actId="1076"/>
          <ac:picMkLst>
            <pc:docMk/>
            <pc:sldMk cId="2805489401" sldId="265"/>
            <ac:picMk id="1034" creationId="{15979EA5-8729-48BA-AC73-BB2AF299D60C}"/>
          </ac:picMkLst>
        </pc:picChg>
        <pc:picChg chg="add mod">
          <ac:chgData name="Arno Schoutteten" userId="d18c8103-21d3-45ed-9dc9-3958a6700d16" providerId="ADAL" clId="{CAEFFAD1-910E-447E-AB7D-9351F80256D4}" dt="2022-03-15T15:53:36.805" v="241" actId="1076"/>
          <ac:picMkLst>
            <pc:docMk/>
            <pc:sldMk cId="2805489401" sldId="265"/>
            <ac:picMk id="1036" creationId="{8095A477-6576-47FB-B4A6-C7D5C6F75184}"/>
          </ac:picMkLst>
        </pc:picChg>
        <pc:picChg chg="add del mod">
          <ac:chgData name="Arno Schoutteten" userId="d18c8103-21d3-45ed-9dc9-3958a6700d16" providerId="ADAL" clId="{CAEFFAD1-910E-447E-AB7D-9351F80256D4}" dt="2022-03-15T17:32:37.209" v="260" actId="478"/>
          <ac:picMkLst>
            <pc:docMk/>
            <pc:sldMk cId="2805489401" sldId="265"/>
            <ac:picMk id="1038" creationId="{50876AC6-30FF-4F36-B22B-4F377449048F}"/>
          </ac:picMkLst>
        </pc:picChg>
        <pc:picChg chg="add del">
          <ac:chgData name="Arno Schoutteten" userId="d18c8103-21d3-45ed-9dc9-3958a6700d16" providerId="ADAL" clId="{CAEFFAD1-910E-447E-AB7D-9351F80256D4}" dt="2022-03-15T17:44:23.564" v="275" actId="478"/>
          <ac:picMkLst>
            <pc:docMk/>
            <pc:sldMk cId="2805489401" sldId="265"/>
            <ac:picMk id="1040" creationId="{C7DDC0C2-22FD-49EE-A40A-75E1759BAC2A}"/>
          </ac:picMkLst>
        </pc:picChg>
      </pc:sldChg>
      <pc:sldChg chg="modSp new mod">
        <pc:chgData name="Arno Schoutteten" userId="d18c8103-21d3-45ed-9dc9-3958a6700d16" providerId="ADAL" clId="{CAEFFAD1-910E-447E-AB7D-9351F80256D4}" dt="2022-03-15T18:29:45.431" v="503" actId="20577"/>
        <pc:sldMkLst>
          <pc:docMk/>
          <pc:sldMk cId="2322355607" sldId="266"/>
        </pc:sldMkLst>
        <pc:spChg chg="mod">
          <ac:chgData name="Arno Schoutteten" userId="d18c8103-21d3-45ed-9dc9-3958a6700d16" providerId="ADAL" clId="{CAEFFAD1-910E-447E-AB7D-9351F80256D4}" dt="2022-03-15T18:28:03.120" v="434" actId="20577"/>
          <ac:spMkLst>
            <pc:docMk/>
            <pc:sldMk cId="2322355607" sldId="266"/>
            <ac:spMk id="3" creationId="{36556514-250A-4163-9323-354035272CE1}"/>
          </ac:spMkLst>
        </pc:spChg>
        <pc:spChg chg="mod">
          <ac:chgData name="Arno Schoutteten" userId="d18c8103-21d3-45ed-9dc9-3958a6700d16" providerId="ADAL" clId="{CAEFFAD1-910E-447E-AB7D-9351F80256D4}" dt="2022-03-15T18:28:32.472" v="464" actId="400"/>
          <ac:spMkLst>
            <pc:docMk/>
            <pc:sldMk cId="2322355607" sldId="266"/>
            <ac:spMk id="5" creationId="{98EFF28D-DB72-481B-B1F6-58218B042ED7}"/>
          </ac:spMkLst>
        </pc:spChg>
        <pc:graphicFrameChg chg="modGraphic">
          <ac:chgData name="Arno Schoutteten" userId="d18c8103-21d3-45ed-9dc9-3958a6700d16" providerId="ADAL" clId="{CAEFFAD1-910E-447E-AB7D-9351F80256D4}" dt="2022-03-15T18:29:45.431" v="503" actId="20577"/>
          <ac:graphicFrameMkLst>
            <pc:docMk/>
            <pc:sldMk cId="2322355607" sldId="266"/>
            <ac:graphicFrameMk id="7" creationId="{DD018C6A-B0F6-4BBA-84E4-B4D492E81B35}"/>
          </ac:graphicFrameMkLst>
        </pc:graphicFrameChg>
      </pc:sldChg>
    </pc:docChg>
  </pc:docChgLst>
  <pc:docChgLst>
    <pc:chgData name="Joey De Smet" userId="S::r0848985@student.vives.be::30f42e95-ca70-4403-a9d6-fca1345d4305" providerId="AD" clId="Web-{4C843E73-D186-D772-D3C8-44D063169E17}"/>
    <pc:docChg chg="addSld delSld modSld sldOrd">
      <pc:chgData name="Joey De Smet" userId="S::r0848985@student.vives.be::30f42e95-ca70-4403-a9d6-fca1345d4305" providerId="AD" clId="Web-{4C843E73-D186-D772-D3C8-44D063169E17}" dt="2022-03-15T18:48:12.684" v="1162" actId="1076"/>
      <pc:docMkLst>
        <pc:docMk/>
      </pc:docMkLst>
      <pc:sldChg chg="addSp delSp modSp">
        <pc:chgData name="Joey De Smet" userId="S::r0848985@student.vives.be::30f42e95-ca70-4403-a9d6-fca1345d4305" providerId="AD" clId="Web-{4C843E73-D186-D772-D3C8-44D063169E17}" dt="2022-03-15T18:48:12.684" v="1162" actId="1076"/>
        <pc:sldMkLst>
          <pc:docMk/>
          <pc:sldMk cId="2012446912" sldId="260"/>
        </pc:sldMkLst>
        <pc:spChg chg="del mod">
          <ac:chgData name="Joey De Smet" userId="S::r0848985@student.vives.be::30f42e95-ca70-4403-a9d6-fca1345d4305" providerId="AD" clId="Web-{4C843E73-D186-D772-D3C8-44D063169E17}" dt="2022-03-15T18:46:42.808" v="1144"/>
          <ac:spMkLst>
            <pc:docMk/>
            <pc:sldMk cId="2012446912" sldId="260"/>
            <ac:spMk id="2" creationId="{6D66623E-C2D9-E44A-9915-75BED5860558}"/>
          </ac:spMkLst>
        </pc:spChg>
        <pc:picChg chg="add mod ord modCrop">
          <ac:chgData name="Joey De Smet" userId="S::r0848985@student.vives.be::30f42e95-ca70-4403-a9d6-fca1345d4305" providerId="AD" clId="Web-{4C843E73-D186-D772-D3C8-44D063169E17}" dt="2022-03-15T18:46:42.808" v="1144"/>
          <ac:picMkLst>
            <pc:docMk/>
            <pc:sldMk cId="2012446912" sldId="260"/>
            <ac:picMk id="6" creationId="{570712C7-D9F9-4155-B662-4A83A5733505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8:48:12.684" v="1162" actId="1076"/>
          <ac:picMkLst>
            <pc:docMk/>
            <pc:sldMk cId="2012446912" sldId="260"/>
            <ac:picMk id="7" creationId="{E4343B29-AE4C-4F6B-B881-B13B66F7CCE8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8:47:48.543" v="1160" actId="1076"/>
          <ac:picMkLst>
            <pc:docMk/>
            <pc:sldMk cId="2012446912" sldId="260"/>
            <ac:picMk id="15" creationId="{E6B512D9-21FB-4BD7-8780-A0A310744827}"/>
          </ac:picMkLst>
        </pc:picChg>
      </pc:sldChg>
      <pc:sldChg chg="addSp delSp modSp addAnim delAnim modAnim">
        <pc:chgData name="Joey De Smet" userId="S::r0848985@student.vives.be::30f42e95-ca70-4403-a9d6-fca1345d4305" providerId="AD" clId="Web-{4C843E73-D186-D772-D3C8-44D063169E17}" dt="2022-03-15T18:31:25.559" v="1122"/>
        <pc:sldMkLst>
          <pc:docMk/>
          <pc:sldMk cId="1954295930" sldId="261"/>
        </pc:sldMkLst>
        <pc:spChg chg="mod">
          <ac:chgData name="Joey De Smet" userId="S::r0848985@student.vives.be::30f42e95-ca70-4403-a9d6-fca1345d4305" providerId="AD" clId="Web-{4C843E73-D186-D772-D3C8-44D063169E17}" dt="2022-03-15T18:04:30.377" v="908" actId="20577"/>
          <ac:spMkLst>
            <pc:docMk/>
            <pc:sldMk cId="1954295930" sldId="261"/>
            <ac:spMk id="6" creationId="{EB015979-C079-4864-BD14-AB641E325785}"/>
          </ac:spMkLst>
        </pc:spChg>
        <pc:spChg chg="add mod">
          <ac:chgData name="Joey De Smet" userId="S::r0848985@student.vives.be::30f42e95-ca70-4403-a9d6-fca1345d4305" providerId="AD" clId="Web-{4C843E73-D186-D772-D3C8-44D063169E17}" dt="2022-03-15T18:00:37.171" v="819" actId="1076"/>
          <ac:spMkLst>
            <pc:docMk/>
            <pc:sldMk cId="1954295930" sldId="261"/>
            <ac:spMk id="9" creationId="{3CBCE461-90B0-432C-A5CF-75FDF7522F0B}"/>
          </ac:spMkLst>
        </pc:spChg>
        <pc:picChg chg="add del mod">
          <ac:chgData name="Joey De Smet" userId="S::r0848985@student.vives.be::30f42e95-ca70-4403-a9d6-fca1345d4305" providerId="AD" clId="Web-{4C843E73-D186-D772-D3C8-44D063169E17}" dt="2022-03-15T17:47:46.003" v="496"/>
          <ac:picMkLst>
            <pc:docMk/>
            <pc:sldMk cId="1954295930" sldId="261"/>
            <ac:picMk id="2" creationId="{43F67AB0-2B50-4D83-9019-B241C3C37470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04:53.659" v="918"/>
          <ac:picMkLst>
            <pc:docMk/>
            <pc:sldMk cId="1954295930" sldId="261"/>
            <ac:picMk id="2" creationId="{58472893-7F3F-4064-B8A9-4E92E910CE3B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04:54.346" v="919"/>
          <ac:picMkLst>
            <pc:docMk/>
            <pc:sldMk cId="1954295930" sldId="261"/>
            <ac:picMk id="10" creationId="{338E5229-E53B-498E-A824-2720A0CB79EA}"/>
          </ac:picMkLst>
        </pc:picChg>
        <pc:picChg chg="add del mod">
          <ac:chgData name="Joey De Smet" userId="S::r0848985@student.vives.be::30f42e95-ca70-4403-a9d6-fca1345d4305" providerId="AD" clId="Web-{4C843E73-D186-D772-D3C8-44D063169E17}" dt="2022-03-15T18:31:22.622" v="1119"/>
          <ac:picMkLst>
            <pc:docMk/>
            <pc:sldMk cId="1954295930" sldId="261"/>
            <ac:picMk id="14" creationId="{AB96EA5A-FA05-4AD3-8DBC-2B070A9A6689}"/>
          </ac:picMkLst>
        </pc:picChg>
        <pc:picChg chg="add del mod">
          <ac:chgData name="Joey De Smet" userId="S::r0848985@student.vives.be::30f42e95-ca70-4403-a9d6-fca1345d4305" providerId="AD" clId="Web-{4C843E73-D186-D772-D3C8-44D063169E17}" dt="2022-03-15T18:31:25.559" v="1122"/>
          <ac:picMkLst>
            <pc:docMk/>
            <pc:sldMk cId="1954295930" sldId="261"/>
            <ac:picMk id="15" creationId="{AB96EA5A-FA05-4AD3-8DBC-2B070A9A6689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8:23:20.192" v="990" actId="1076"/>
          <ac:picMkLst>
            <pc:docMk/>
            <pc:sldMk cId="1954295930" sldId="261"/>
            <ac:picMk id="1026" creationId="{54B36B9F-4EB4-48C2-9D20-6247AB19B354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7:48:17.847" v="512"/>
          <ac:picMkLst>
            <pc:docMk/>
            <pc:sldMk cId="1954295930" sldId="261"/>
            <ac:picMk id="3074" creationId="{4F4B2C52-EC77-42FF-9FAD-9C74FFB0BD0D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7:48:23.081" v="515"/>
          <ac:picMkLst>
            <pc:docMk/>
            <pc:sldMk cId="1954295930" sldId="261"/>
            <ac:picMk id="3076" creationId="{7821D386-6F8E-41BC-BF92-995245B106FB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7:49:06.019" v="537"/>
          <ac:picMkLst>
            <pc:docMk/>
            <pc:sldMk cId="1954295930" sldId="261"/>
            <ac:picMk id="3082" creationId="{03E999D1-43ED-45EA-87F7-BCAF4F4FE617}"/>
          </ac:picMkLst>
        </pc:picChg>
        <pc:picChg chg="mod ord">
          <ac:chgData name="Joey De Smet" userId="S::r0848985@student.vives.be::30f42e95-ca70-4403-a9d6-fca1345d4305" providerId="AD" clId="Web-{4C843E73-D186-D772-D3C8-44D063169E17}" dt="2022-03-15T18:04:59.331" v="920" actId="1076"/>
          <ac:picMkLst>
            <pc:docMk/>
            <pc:sldMk cId="1954295930" sldId="261"/>
            <ac:picMk id="3084" creationId="{615E8563-386D-4D0A-9CB3-79BBF610C592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7:52:24.866" v="632"/>
          <ac:picMkLst>
            <pc:docMk/>
            <pc:sldMk cId="1954295930" sldId="261"/>
            <ac:picMk id="3086" creationId="{D7462AB1-F78D-41F3-9620-31FC8BD8A5C1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7:53:02.461" v="639"/>
          <ac:picMkLst>
            <pc:docMk/>
            <pc:sldMk cId="1954295930" sldId="261"/>
            <ac:picMk id="3088" creationId="{D1FF9071-1914-4425-AC27-3E1FCC87D286}"/>
          </ac:picMkLst>
        </pc:picChg>
      </pc:sldChg>
      <pc:sldChg chg="addSp delSp modSp">
        <pc:chgData name="Joey De Smet" userId="S::r0848985@student.vives.be::30f42e95-ca70-4403-a9d6-fca1345d4305" providerId="AD" clId="Web-{4C843E73-D186-D772-D3C8-44D063169E17}" dt="2022-03-15T18:41:34.475" v="1138"/>
        <pc:sldMkLst>
          <pc:docMk/>
          <pc:sldMk cId="3803489235" sldId="262"/>
        </pc:sldMkLst>
        <pc:spChg chg="mod">
          <ac:chgData name="Joey De Smet" userId="S::r0848985@student.vives.be::30f42e95-ca70-4403-a9d6-fca1345d4305" providerId="AD" clId="Web-{4C843E73-D186-D772-D3C8-44D063169E17}" dt="2022-03-15T18:32:07.653" v="1128" actId="20577"/>
          <ac:spMkLst>
            <pc:docMk/>
            <pc:sldMk cId="3803489235" sldId="262"/>
            <ac:spMk id="6" creationId="{EB015979-C079-4864-BD14-AB641E325785}"/>
          </ac:spMkLst>
        </pc:spChg>
        <pc:picChg chg="del mod">
          <ac:chgData name="Joey De Smet" userId="S::r0848985@student.vives.be::30f42e95-ca70-4403-a9d6-fca1345d4305" providerId="AD" clId="Web-{4C843E73-D186-D772-D3C8-44D063169E17}" dt="2022-03-15T18:39:52.286" v="1136"/>
          <ac:picMkLst>
            <pc:docMk/>
            <pc:sldMk cId="3803489235" sldId="262"/>
            <ac:picMk id="9" creationId="{988459D9-19DD-4D84-BCFC-568870B20BAE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39:49.536" v="1135"/>
          <ac:picMkLst>
            <pc:docMk/>
            <pc:sldMk cId="3803489235" sldId="262"/>
            <ac:picMk id="10" creationId="{6EAA16F9-0C8A-4EC7-9135-611B591EE94C}"/>
          </ac:picMkLst>
        </pc:picChg>
        <pc:picChg chg="add del">
          <ac:chgData name="Joey De Smet" userId="S::r0848985@student.vives.be::30f42e95-ca70-4403-a9d6-fca1345d4305" providerId="AD" clId="Web-{4C843E73-D186-D772-D3C8-44D063169E17}" dt="2022-03-15T18:24:08.786" v="995"/>
          <ac:picMkLst>
            <pc:docMk/>
            <pc:sldMk cId="3803489235" sldId="262"/>
            <ac:picMk id="2052" creationId="{F63498F9-8476-400F-BF50-101506850252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31:09.293" v="1114"/>
          <ac:picMkLst>
            <pc:docMk/>
            <pc:sldMk cId="3803489235" sldId="262"/>
            <ac:picMk id="4098" creationId="{3FCB6EB0-870F-4CC4-8B7C-C1995A485D3F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8:32:51.576" v="1131" actId="1076"/>
          <ac:picMkLst>
            <pc:docMk/>
            <pc:sldMk cId="3803489235" sldId="262"/>
            <ac:picMk id="4100" creationId="{AA4AA877-FF65-44A8-A3B0-DD37CDA73145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8:41:34.475" v="1138"/>
          <ac:picMkLst>
            <pc:docMk/>
            <pc:sldMk cId="3803489235" sldId="262"/>
            <ac:picMk id="4102" creationId="{1087AC94-45AA-4963-886F-1D7AFFD5C02D}"/>
          </ac:picMkLst>
        </pc:picChg>
      </pc:sldChg>
      <pc:sldChg chg="addSp delSp modSp del">
        <pc:chgData name="Joey De Smet" userId="S::r0848985@student.vives.be::30f42e95-ca70-4403-a9d6-fca1345d4305" providerId="AD" clId="Web-{4C843E73-D186-D772-D3C8-44D063169E17}" dt="2022-03-15T18:20:07.282" v="987"/>
        <pc:sldMkLst>
          <pc:docMk/>
          <pc:sldMk cId="2465875514" sldId="263"/>
        </pc:sldMkLst>
        <pc:spChg chg="mod">
          <ac:chgData name="Joey De Smet" userId="S::r0848985@student.vives.be::30f42e95-ca70-4403-a9d6-fca1345d4305" providerId="AD" clId="Web-{4C843E73-D186-D772-D3C8-44D063169E17}" dt="2022-03-15T18:08:46.131" v="926" actId="1076"/>
          <ac:spMkLst>
            <pc:docMk/>
            <pc:sldMk cId="2465875514" sldId="263"/>
            <ac:spMk id="4" creationId="{D19C5456-5F8E-40DC-BA5A-195D8FD9BAA4}"/>
          </ac:spMkLst>
        </pc:spChg>
        <pc:spChg chg="mod">
          <ac:chgData name="Joey De Smet" userId="S::r0848985@student.vives.be::30f42e95-ca70-4403-a9d6-fca1345d4305" providerId="AD" clId="Web-{4C843E73-D186-D772-D3C8-44D063169E17}" dt="2022-03-15T18:03:47.783" v="888" actId="20577"/>
          <ac:spMkLst>
            <pc:docMk/>
            <pc:sldMk cId="2465875514" sldId="263"/>
            <ac:spMk id="5" creationId="{C2E7E219-AFAD-43F6-978B-E24FE828CE12}"/>
          </ac:spMkLst>
        </pc:spChg>
        <pc:spChg chg="add mod">
          <ac:chgData name="Joey De Smet" userId="S::r0848985@student.vives.be::30f42e95-ca70-4403-a9d6-fca1345d4305" providerId="AD" clId="Web-{4C843E73-D186-D772-D3C8-44D063169E17}" dt="2022-03-15T18:12:08.666" v="978" actId="1076"/>
          <ac:spMkLst>
            <pc:docMk/>
            <pc:sldMk cId="2465875514" sldId="263"/>
            <ac:spMk id="9" creationId="{82884206-9591-4A30-8DC2-D05AEC82EAA5}"/>
          </ac:spMkLst>
        </pc:spChg>
        <pc:picChg chg="add del mod">
          <ac:chgData name="Joey De Smet" userId="S::r0848985@student.vives.be::30f42e95-ca70-4403-a9d6-fca1345d4305" providerId="AD" clId="Web-{4C843E73-D186-D772-D3C8-44D063169E17}" dt="2022-03-15T18:08:31.756" v="922"/>
          <ac:picMkLst>
            <pc:docMk/>
            <pc:sldMk cId="2465875514" sldId="263"/>
            <ac:picMk id="7" creationId="{68D59F7C-D5BC-46B7-9960-BC20A4F8432E}"/>
          </ac:picMkLst>
        </pc:picChg>
        <pc:picChg chg="add mod">
          <ac:chgData name="Joey De Smet" userId="S::r0848985@student.vives.be::30f42e95-ca70-4403-a9d6-fca1345d4305" providerId="AD" clId="Web-{4C843E73-D186-D772-D3C8-44D063169E17}" dt="2022-03-15T18:11:48.040" v="960" actId="1076"/>
          <ac:picMkLst>
            <pc:docMk/>
            <pc:sldMk cId="2465875514" sldId="263"/>
            <ac:picMk id="8" creationId="{8D5DECDF-E519-45F4-AD36-208DF7436833}"/>
          </ac:picMkLst>
        </pc:picChg>
        <pc:picChg chg="add mod">
          <ac:chgData name="Joey De Smet" userId="S::r0848985@student.vives.be::30f42e95-ca70-4403-a9d6-fca1345d4305" providerId="AD" clId="Web-{4C843E73-D186-D772-D3C8-44D063169E17}" dt="2022-03-15T18:16:16.388" v="986" actId="1076"/>
          <ac:picMkLst>
            <pc:docMk/>
            <pc:sldMk cId="2465875514" sldId="263"/>
            <ac:picMk id="11" creationId="{548DF736-1D4B-4EA0-89B3-B65D98D75884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8:11:45.025" v="959" actId="1076"/>
          <ac:picMkLst>
            <pc:docMk/>
            <pc:sldMk cId="2465875514" sldId="263"/>
            <ac:picMk id="1026" creationId="{83F8FEAC-3468-40FC-9B29-976F73B6EAF5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14:15.949" v="980"/>
          <ac:picMkLst>
            <pc:docMk/>
            <pc:sldMk cId="2465875514" sldId="263"/>
            <ac:picMk id="1032" creationId="{0D70708D-47C9-45A0-B713-073B4DEC43B8}"/>
          </ac:picMkLst>
        </pc:picChg>
      </pc:sldChg>
      <pc:sldChg chg="addSp delSp modSp">
        <pc:chgData name="Joey De Smet" userId="S::r0848985@student.vives.be::30f42e95-ca70-4403-a9d6-fca1345d4305" providerId="AD" clId="Web-{4C843E73-D186-D772-D3C8-44D063169E17}" dt="2022-03-15T18:27:09.820" v="1004"/>
        <pc:sldMkLst>
          <pc:docMk/>
          <pc:sldMk cId="578674056" sldId="264"/>
        </pc:sldMkLst>
        <pc:spChg chg="mod">
          <ac:chgData name="Joey De Smet" userId="S::r0848985@student.vives.be::30f42e95-ca70-4403-a9d6-fca1345d4305" providerId="AD" clId="Web-{4C843E73-D186-D772-D3C8-44D063169E17}" dt="2022-03-15T17:42:21.946" v="397" actId="20577"/>
          <ac:spMkLst>
            <pc:docMk/>
            <pc:sldMk cId="578674056" sldId="264"/>
            <ac:spMk id="5" creationId="{C2E7E219-AFAD-43F6-978B-E24FE828CE12}"/>
          </ac:spMkLst>
        </pc:spChg>
        <pc:spChg chg="del">
          <ac:chgData name="Joey De Smet" userId="S::r0848985@student.vives.be::30f42e95-ca70-4403-a9d6-fca1345d4305" providerId="AD" clId="Web-{4C843E73-D186-D772-D3C8-44D063169E17}" dt="2022-03-15T17:37:56.254" v="350"/>
          <ac:spMkLst>
            <pc:docMk/>
            <pc:sldMk cId="578674056" sldId="264"/>
            <ac:spMk id="9" creationId="{FCBEB899-EAAA-4555-AF49-4B0A9EA51501}"/>
          </ac:spMkLst>
        </pc:spChg>
        <pc:spChg chg="del">
          <ac:chgData name="Joey De Smet" userId="S::r0848985@student.vives.be::30f42e95-ca70-4403-a9d6-fca1345d4305" providerId="AD" clId="Web-{4C843E73-D186-D772-D3C8-44D063169E17}" dt="2022-03-15T17:37:56.988" v="351"/>
          <ac:spMkLst>
            <pc:docMk/>
            <pc:sldMk cId="578674056" sldId="264"/>
            <ac:spMk id="10" creationId="{0C672D86-E90B-456D-A79A-4419DCC2160C}"/>
          </ac:spMkLst>
        </pc:spChg>
        <pc:spChg chg="del mod">
          <ac:chgData name="Joey De Smet" userId="S::r0848985@student.vives.be::30f42e95-ca70-4403-a9d6-fca1345d4305" providerId="AD" clId="Web-{4C843E73-D186-D772-D3C8-44D063169E17}" dt="2022-03-15T17:37:55.379" v="349"/>
          <ac:spMkLst>
            <pc:docMk/>
            <pc:sldMk cId="578674056" sldId="264"/>
            <ac:spMk id="11" creationId="{62E95219-2F69-46A0-A932-FD1C36BE7C83}"/>
          </ac:spMkLst>
        </pc:spChg>
        <pc:spChg chg="del">
          <ac:chgData name="Joey De Smet" userId="S::r0848985@student.vives.be::30f42e95-ca70-4403-a9d6-fca1345d4305" providerId="AD" clId="Web-{4C843E73-D186-D772-D3C8-44D063169E17}" dt="2022-03-15T17:37:58.426" v="352"/>
          <ac:spMkLst>
            <pc:docMk/>
            <pc:sldMk cId="578674056" sldId="264"/>
            <ac:spMk id="12" creationId="{50D3198E-671D-43DB-BB00-1ECD59FD409D}"/>
          </ac:spMkLst>
        </pc:spChg>
        <pc:picChg chg="add del mod">
          <ac:chgData name="Joey De Smet" userId="S::r0848985@student.vives.be::30f42e95-ca70-4403-a9d6-fca1345d4305" providerId="AD" clId="Web-{4C843E73-D186-D772-D3C8-44D063169E17}" dt="2022-03-15T15:51:53.832" v="209"/>
          <ac:picMkLst>
            <pc:docMk/>
            <pc:sldMk cId="578674056" sldId="264"/>
            <ac:picMk id="2" creationId="{FBA50E2D-41C5-4AB6-BF28-4762BF09587C}"/>
          </ac:picMkLst>
        </pc:picChg>
        <pc:picChg chg="add mod">
          <ac:chgData name="Joey De Smet" userId="S::r0848985@student.vives.be::30f42e95-ca70-4403-a9d6-fca1345d4305" providerId="AD" clId="Web-{4C843E73-D186-D772-D3C8-44D063169E17}" dt="2022-03-15T17:38:17.536" v="362" actId="1076"/>
          <ac:picMkLst>
            <pc:docMk/>
            <pc:sldMk cId="578674056" sldId="264"/>
            <ac:picMk id="7" creationId="{697F8748-3ADE-412C-8FE0-1E82BF1812E4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7:40:25.037" v="386" actId="1076"/>
          <ac:picMkLst>
            <pc:docMk/>
            <pc:sldMk cId="578674056" sldId="264"/>
            <ac:picMk id="8" creationId="{0B8F19BE-87DB-4BC8-A0F6-6227D4604566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7:40:35.303" v="388" actId="1076"/>
          <ac:picMkLst>
            <pc:docMk/>
            <pc:sldMk cId="578674056" sldId="264"/>
            <ac:picMk id="14" creationId="{C32A6C72-6E5C-4799-991A-E9DDBE057C6D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7:38:12.223" v="360"/>
          <ac:picMkLst>
            <pc:docMk/>
            <pc:sldMk cId="578674056" sldId="264"/>
            <ac:picMk id="2050" creationId="{7066161A-0809-4836-A2CD-43D91AE0EA91}"/>
          </ac:picMkLst>
        </pc:picChg>
        <pc:picChg chg="del mod">
          <ac:chgData name="Joey De Smet" userId="S::r0848985@student.vives.be::30f42e95-ca70-4403-a9d6-fca1345d4305" providerId="AD" clId="Web-{4C843E73-D186-D772-D3C8-44D063169E17}" dt="2022-03-15T18:27:09.820" v="1004"/>
          <ac:picMkLst>
            <pc:docMk/>
            <pc:sldMk cId="578674056" sldId="264"/>
            <ac:picMk id="3074" creationId="{BE9E38DF-F12A-436A-BAA7-9052D386833F}"/>
          </ac:picMkLst>
        </pc:picChg>
      </pc:sldChg>
      <pc:sldChg chg="addSp delSp modSp">
        <pc:chgData name="Joey De Smet" userId="S::r0848985@student.vives.be::30f42e95-ca70-4403-a9d6-fca1345d4305" providerId="AD" clId="Web-{4C843E73-D186-D772-D3C8-44D063169E17}" dt="2022-03-15T18:43:23.508" v="1143"/>
        <pc:sldMkLst>
          <pc:docMk/>
          <pc:sldMk cId="2805489401" sldId="265"/>
        </pc:sldMkLst>
        <pc:spChg chg="mod">
          <ac:chgData name="Joey De Smet" userId="S::r0848985@student.vives.be::30f42e95-ca70-4403-a9d6-fca1345d4305" providerId="AD" clId="Web-{4C843E73-D186-D772-D3C8-44D063169E17}" dt="2022-03-15T17:45:15.688" v="487" actId="20577"/>
          <ac:spMkLst>
            <pc:docMk/>
            <pc:sldMk cId="2805489401" sldId="265"/>
            <ac:spMk id="5" creationId="{C2E7E219-AFAD-43F6-978B-E24FE828CE12}"/>
          </ac:spMkLst>
        </pc:spChg>
        <pc:picChg chg="del">
          <ac:chgData name="Joey De Smet" userId="S::r0848985@student.vives.be::30f42e95-ca70-4403-a9d6-fca1345d4305" providerId="AD" clId="Web-{4C843E73-D186-D772-D3C8-44D063169E17}" dt="2022-03-15T18:43:23.508" v="1143"/>
          <ac:picMkLst>
            <pc:docMk/>
            <pc:sldMk cId="2805489401" sldId="265"/>
            <ac:picMk id="2" creationId="{D4C542E7-1237-4E08-B911-BE910A9E294E}"/>
          </ac:picMkLst>
        </pc:picChg>
        <pc:picChg chg="add del">
          <ac:chgData name="Joey De Smet" userId="S::r0848985@student.vives.be::30f42e95-ca70-4403-a9d6-fca1345d4305" providerId="AD" clId="Web-{4C843E73-D186-D772-D3C8-44D063169E17}" dt="2022-03-15T18:41:58.225" v="1142"/>
          <ac:picMkLst>
            <pc:docMk/>
            <pc:sldMk cId="2805489401" sldId="265"/>
            <ac:picMk id="15" creationId="{FD5D7D3F-E2F9-47A0-9EA5-5AE85AFD8ECE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8:41:56.834" v="1141"/>
          <ac:picMkLst>
            <pc:docMk/>
            <pc:sldMk cId="2805489401" sldId="265"/>
            <ac:picMk id="16" creationId="{B63B3480-B8E2-4495-9A2F-3E61B934C7CB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8:41:53.537" v="1139"/>
          <ac:picMkLst>
            <pc:docMk/>
            <pc:sldMk cId="2805489401" sldId="265"/>
            <ac:picMk id="17" creationId="{5B4B707F-7541-44BB-946D-BCFC9E0402D7}"/>
          </ac:picMkLst>
        </pc:picChg>
        <pc:picChg chg="del">
          <ac:chgData name="Joey De Smet" userId="S::r0848985@student.vives.be::30f42e95-ca70-4403-a9d6-fca1345d4305" providerId="AD" clId="Web-{4C843E73-D186-D772-D3C8-44D063169E17}" dt="2022-03-15T18:41:55.178" v="1140"/>
          <ac:picMkLst>
            <pc:docMk/>
            <pc:sldMk cId="2805489401" sldId="265"/>
            <ac:picMk id="19" creationId="{3535E608-23D2-4121-A3F9-9841A7A0AC08}"/>
          </ac:picMkLst>
        </pc:picChg>
        <pc:picChg chg="mod">
          <ac:chgData name="Joey De Smet" userId="S::r0848985@student.vives.be::30f42e95-ca70-4403-a9d6-fca1345d4305" providerId="AD" clId="Web-{4C843E73-D186-D772-D3C8-44D063169E17}" dt="2022-03-15T17:45:18.844" v="488" actId="1076"/>
          <ac:picMkLst>
            <pc:docMk/>
            <pc:sldMk cId="2805489401" sldId="265"/>
            <ac:picMk id="1034" creationId="{15979EA5-8729-48BA-AC73-BB2AF299D60C}"/>
          </ac:picMkLst>
        </pc:picChg>
      </pc:sldChg>
      <pc:sldChg chg="addSp delSp modSp del">
        <pc:chgData name="Joey De Smet" userId="S::r0848985@student.vives.be::30f42e95-ca70-4403-a9d6-fca1345d4305" providerId="AD" clId="Web-{4C843E73-D186-D772-D3C8-44D063169E17}" dt="2022-03-15T18:30:53.824" v="1112"/>
        <pc:sldMkLst>
          <pc:docMk/>
          <pc:sldMk cId="2322355607" sldId="266"/>
        </pc:sldMkLst>
        <pc:spChg chg="del">
          <ac:chgData name="Joey De Smet" userId="S::r0848985@student.vives.be::30f42e95-ca70-4403-a9d6-fca1345d4305" providerId="AD" clId="Web-{4C843E73-D186-D772-D3C8-44D063169E17}" dt="2022-03-15T18:28:42.478" v="1012"/>
          <ac:spMkLst>
            <pc:docMk/>
            <pc:sldMk cId="2322355607" sldId="266"/>
            <ac:spMk id="2" creationId="{06F413D6-5B66-44F6-8C21-2B65448EDC9A}"/>
          </ac:spMkLst>
        </pc:spChg>
        <pc:spChg chg="mod">
          <ac:chgData name="Joey De Smet" userId="S::r0848985@student.vives.be::30f42e95-ca70-4403-a9d6-fca1345d4305" providerId="AD" clId="Web-{4C843E73-D186-D772-D3C8-44D063169E17}" dt="2022-03-15T18:30:21.527" v="1108" actId="20577"/>
          <ac:spMkLst>
            <pc:docMk/>
            <pc:sldMk cId="2322355607" sldId="266"/>
            <ac:spMk id="5" creationId="{98EFF28D-DB72-481B-B1F6-58218B042ED7}"/>
          </ac:spMkLst>
        </pc:spChg>
        <pc:graphicFrameChg chg="add mod ord modGraphic">
          <ac:chgData name="Joey De Smet" userId="S::r0848985@student.vives.be::30f42e95-ca70-4403-a9d6-fca1345d4305" providerId="AD" clId="Web-{4C843E73-D186-D772-D3C8-44D063169E17}" dt="2022-03-15T18:29:37.089" v="1086"/>
          <ac:graphicFrameMkLst>
            <pc:docMk/>
            <pc:sldMk cId="2322355607" sldId="266"/>
            <ac:graphicFrameMk id="7" creationId="{DD018C6A-B0F6-4BBA-84E4-B4D492E81B35}"/>
          </ac:graphicFrameMkLst>
        </pc:graphicFrameChg>
      </pc:sldChg>
      <pc:sldChg chg="add del ord replId">
        <pc:chgData name="Joey De Smet" userId="S::r0848985@student.vives.be::30f42e95-ca70-4403-a9d6-fca1345d4305" providerId="AD" clId="Web-{4C843E73-D186-D772-D3C8-44D063169E17}" dt="2022-03-15T18:30:49.152" v="1111"/>
        <pc:sldMkLst>
          <pc:docMk/>
          <pc:sldMk cId="4167087269" sldId="267"/>
        </pc:sldMkLst>
      </pc:sldChg>
    </pc:docChg>
  </pc:docChgLst>
  <pc:docChgLst>
    <pc:chgData name="Jay D'Hulster" userId="S::r0850596@student.vives.be::795976bb-d617-4264-81aa-1f5d63b82a34" providerId="AD" clId="Web-{EF56C551-31E6-BCBB-85CF-0EE4B4AB6E7E}"/>
    <pc:docChg chg="modSld">
      <pc:chgData name="Jay D'Hulster" userId="S::r0850596@student.vives.be::795976bb-d617-4264-81aa-1f5d63b82a34" providerId="AD" clId="Web-{EF56C551-31E6-BCBB-85CF-0EE4B4AB6E7E}" dt="2022-03-15T15:58:31.294" v="301" actId="20577"/>
      <pc:docMkLst>
        <pc:docMk/>
      </pc:docMkLst>
      <pc:sldChg chg="modSp">
        <pc:chgData name="Jay D'Hulster" userId="S::r0850596@student.vives.be::795976bb-d617-4264-81aa-1f5d63b82a34" providerId="AD" clId="Web-{EF56C551-31E6-BCBB-85CF-0EE4B4AB6E7E}" dt="2022-03-15T15:58:31.294" v="301" actId="20577"/>
        <pc:sldMkLst>
          <pc:docMk/>
          <pc:sldMk cId="3803489235" sldId="262"/>
        </pc:sldMkLst>
        <pc:spChg chg="mod">
          <ac:chgData name="Jay D'Hulster" userId="S::r0850596@student.vives.be::795976bb-d617-4264-81aa-1f5d63b82a34" providerId="AD" clId="Web-{EF56C551-31E6-BCBB-85CF-0EE4B4AB6E7E}" dt="2022-03-15T15:58:31.294" v="301" actId="20577"/>
          <ac:spMkLst>
            <pc:docMk/>
            <pc:sldMk cId="3803489235" sldId="262"/>
            <ac:spMk id="6" creationId="{EB015979-C079-4864-BD14-AB641E325785}"/>
          </ac:spMkLst>
        </pc:spChg>
      </pc:sldChg>
      <pc:sldChg chg="modSp">
        <pc:chgData name="Jay D'Hulster" userId="S::r0850596@student.vives.be::795976bb-d617-4264-81aa-1f5d63b82a34" providerId="AD" clId="Web-{EF56C551-31E6-BCBB-85CF-0EE4B4AB6E7E}" dt="2022-03-15T15:54:08.866" v="167" actId="20577"/>
        <pc:sldMkLst>
          <pc:docMk/>
          <pc:sldMk cId="2805489401" sldId="265"/>
        </pc:sldMkLst>
        <pc:spChg chg="mod">
          <ac:chgData name="Jay D'Hulster" userId="S::r0850596@student.vives.be::795976bb-d617-4264-81aa-1f5d63b82a34" providerId="AD" clId="Web-{EF56C551-31E6-BCBB-85CF-0EE4B4AB6E7E}" dt="2022-03-15T15:54:08.866" v="167" actId="20577"/>
          <ac:spMkLst>
            <pc:docMk/>
            <pc:sldMk cId="2805489401" sldId="265"/>
            <ac:spMk id="5" creationId="{C2E7E219-AFAD-43F6-978B-E24FE828CE12}"/>
          </ac:spMkLst>
        </pc:spChg>
      </pc:sldChg>
    </pc:docChg>
  </pc:docChgLst>
  <pc:docChgLst>
    <pc:chgData name="Jay D'Hulster" userId="S::r0850596@student.vives.be::795976bb-d617-4264-81aa-1f5d63b82a34" providerId="AD" clId="Web-{025BFCB2-3725-2283-34BD-3A3871142C6A}"/>
    <pc:docChg chg="modSld">
      <pc:chgData name="Jay D'Hulster" userId="S::r0850596@student.vives.be::795976bb-d617-4264-81aa-1f5d63b82a34" providerId="AD" clId="Web-{025BFCB2-3725-2283-34BD-3A3871142C6A}" dt="2022-03-15T18:50:00.690" v="164" actId="14100"/>
      <pc:docMkLst>
        <pc:docMk/>
      </pc:docMkLst>
      <pc:sldChg chg="addSp delSp modSp">
        <pc:chgData name="Jay D'Hulster" userId="S::r0850596@student.vives.be::795976bb-d617-4264-81aa-1f5d63b82a34" providerId="AD" clId="Web-{025BFCB2-3725-2283-34BD-3A3871142C6A}" dt="2022-03-15T18:50:00.690" v="164" actId="14100"/>
        <pc:sldMkLst>
          <pc:docMk/>
          <pc:sldMk cId="2012446912" sldId="260"/>
        </pc:sldMkLst>
        <pc:spChg chg="add del">
          <ac:chgData name="Jay D'Hulster" userId="S::r0850596@student.vives.be::795976bb-d617-4264-81aa-1f5d63b82a34" providerId="AD" clId="Web-{025BFCB2-3725-2283-34BD-3A3871142C6A}" dt="2022-03-15T18:31:59.203" v="126"/>
          <ac:spMkLst>
            <pc:docMk/>
            <pc:sldMk cId="2012446912" sldId="260"/>
            <ac:spMk id="2" creationId="{6D66623E-C2D9-E44A-9915-75BED5860558}"/>
          </ac:spMkLst>
        </pc:spChg>
        <pc:picChg chg="add del mod ord modCrop">
          <ac:chgData name="Jay D'Hulster" userId="S::r0850596@student.vives.be::795976bb-d617-4264-81aa-1f5d63b82a34" providerId="AD" clId="Web-{025BFCB2-3725-2283-34BD-3A3871142C6A}" dt="2022-03-15T18:31:59.203" v="126"/>
          <ac:picMkLst>
            <pc:docMk/>
            <pc:sldMk cId="2012446912" sldId="260"/>
            <ac:picMk id="4" creationId="{7FF9537F-C4D2-44B7-A13D-10C4817615E0}"/>
          </ac:picMkLst>
        </pc:picChg>
        <pc:picChg chg="mod">
          <ac:chgData name="Jay D'Hulster" userId="S::r0850596@student.vives.be::795976bb-d617-4264-81aa-1f5d63b82a34" providerId="AD" clId="Web-{025BFCB2-3725-2283-34BD-3A3871142C6A}" dt="2022-03-15T18:50:00.690" v="164" actId="14100"/>
          <ac:picMkLst>
            <pc:docMk/>
            <pc:sldMk cId="2012446912" sldId="260"/>
            <ac:picMk id="15" creationId="{E6B512D9-21FB-4BD7-8780-A0A310744827}"/>
          </ac:picMkLst>
        </pc:picChg>
      </pc:sldChg>
      <pc:sldChg chg="addSp modSp">
        <pc:chgData name="Jay D'Hulster" userId="S::r0850596@student.vives.be::795976bb-d617-4264-81aa-1f5d63b82a34" providerId="AD" clId="Web-{025BFCB2-3725-2283-34BD-3A3871142C6A}" dt="2022-03-15T18:41:26.337" v="147" actId="1076"/>
        <pc:sldMkLst>
          <pc:docMk/>
          <pc:sldMk cId="1954295930" sldId="261"/>
        </pc:sldMkLst>
        <pc:spChg chg="mod">
          <ac:chgData name="Jay D'Hulster" userId="S::r0850596@student.vives.be::795976bb-d617-4264-81aa-1f5d63b82a34" providerId="AD" clId="Web-{025BFCB2-3725-2283-34BD-3A3871142C6A}" dt="2022-03-15T17:50:36.748" v="10" actId="20577"/>
          <ac:spMkLst>
            <pc:docMk/>
            <pc:sldMk cId="1954295930" sldId="261"/>
            <ac:spMk id="3" creationId="{882FBD6E-1FE6-4AEF-A705-7222F69B5908}"/>
          </ac:spMkLst>
        </pc:spChg>
        <pc:picChg chg="add mod">
          <ac:chgData name="Jay D'Hulster" userId="S::r0850596@student.vives.be::795976bb-d617-4264-81aa-1f5d63b82a34" providerId="AD" clId="Web-{025BFCB2-3725-2283-34BD-3A3871142C6A}" dt="2022-03-15T18:00:55.540" v="37" actId="1076"/>
          <ac:picMkLst>
            <pc:docMk/>
            <pc:sldMk cId="1954295930" sldId="261"/>
            <ac:picMk id="10" creationId="{338E5229-E53B-498E-A824-2720A0CB79EA}"/>
          </ac:picMkLst>
        </pc:picChg>
        <pc:picChg chg="mod">
          <ac:chgData name="Jay D'Hulster" userId="S::r0850596@student.vives.be::795976bb-d617-4264-81aa-1f5d63b82a34" providerId="AD" clId="Web-{025BFCB2-3725-2283-34BD-3A3871142C6A}" dt="2022-03-15T18:41:26.337" v="147" actId="1076"/>
          <ac:picMkLst>
            <pc:docMk/>
            <pc:sldMk cId="1954295930" sldId="261"/>
            <ac:picMk id="16" creationId="{E2330DC7-FCA3-48BC-8216-5BBD707652B8}"/>
          </ac:picMkLst>
        </pc:picChg>
      </pc:sldChg>
      <pc:sldChg chg="addSp delSp modSp">
        <pc:chgData name="Jay D'Hulster" userId="S::r0850596@student.vives.be::795976bb-d617-4264-81aa-1f5d63b82a34" providerId="AD" clId="Web-{025BFCB2-3725-2283-34BD-3A3871142C6A}" dt="2022-03-15T18:40:41.524" v="143"/>
        <pc:sldMkLst>
          <pc:docMk/>
          <pc:sldMk cId="3803489235" sldId="262"/>
        </pc:sldMkLst>
        <pc:spChg chg="mod">
          <ac:chgData name="Jay D'Hulster" userId="S::r0850596@student.vives.be::795976bb-d617-4264-81aa-1f5d63b82a34" providerId="AD" clId="Web-{025BFCB2-3725-2283-34BD-3A3871142C6A}" dt="2022-03-15T18:02:16.104" v="56" actId="20577"/>
          <ac:spMkLst>
            <pc:docMk/>
            <pc:sldMk cId="3803489235" sldId="262"/>
            <ac:spMk id="6" creationId="{EB015979-C079-4864-BD14-AB641E325785}"/>
          </ac:spMkLst>
        </pc:spChg>
        <pc:picChg chg="add mod">
          <ac:chgData name="Jay D'Hulster" userId="S::r0850596@student.vives.be::795976bb-d617-4264-81aa-1f5d63b82a34" providerId="AD" clId="Web-{025BFCB2-3725-2283-34BD-3A3871142C6A}" dt="2022-03-15T18:32:51.188" v="129" actId="1076"/>
          <ac:picMkLst>
            <pc:docMk/>
            <pc:sldMk cId="3803489235" sldId="262"/>
            <ac:picMk id="2" creationId="{2DE68C7A-9E3A-4326-A492-281B56DEF2BE}"/>
          </ac:picMkLst>
        </pc:picChg>
        <pc:picChg chg="add del mod">
          <ac:chgData name="Jay D'Hulster" userId="S::r0850596@student.vives.be::795976bb-d617-4264-81aa-1f5d63b82a34" providerId="AD" clId="Web-{025BFCB2-3725-2283-34BD-3A3871142C6A}" dt="2022-03-15T18:36:47.505" v="133"/>
          <ac:picMkLst>
            <pc:docMk/>
            <pc:sldMk cId="3803489235" sldId="262"/>
            <ac:picMk id="4" creationId="{1830E0BA-FE43-4417-9F11-AB25689F948D}"/>
          </ac:picMkLst>
        </pc:picChg>
        <pc:picChg chg="add del mod">
          <ac:chgData name="Jay D'Hulster" userId="S::r0850596@student.vives.be::795976bb-d617-4264-81aa-1f5d63b82a34" providerId="AD" clId="Web-{025BFCB2-3725-2283-34BD-3A3871142C6A}" dt="2022-03-15T18:36:35.567" v="132"/>
          <ac:picMkLst>
            <pc:docMk/>
            <pc:sldMk cId="3803489235" sldId="262"/>
            <ac:picMk id="8" creationId="{64A1DE7B-0E8E-4839-9D82-2AA83AD94365}"/>
          </ac:picMkLst>
        </pc:picChg>
        <pc:picChg chg="add mod">
          <ac:chgData name="Jay D'Hulster" userId="S::r0850596@student.vives.be::795976bb-d617-4264-81aa-1f5d63b82a34" providerId="AD" clId="Web-{025BFCB2-3725-2283-34BD-3A3871142C6A}" dt="2022-03-15T18:39:43.273" v="140" actId="1076"/>
          <ac:picMkLst>
            <pc:docMk/>
            <pc:sldMk cId="3803489235" sldId="262"/>
            <ac:picMk id="9" creationId="{988459D9-19DD-4D84-BCFC-568870B20BAE}"/>
          </ac:picMkLst>
        </pc:picChg>
        <pc:picChg chg="add mod">
          <ac:chgData name="Jay D'Hulster" userId="S::r0850596@student.vives.be::795976bb-d617-4264-81aa-1f5d63b82a34" providerId="AD" clId="Web-{025BFCB2-3725-2283-34BD-3A3871142C6A}" dt="2022-03-15T18:39:02.413" v="139"/>
          <ac:picMkLst>
            <pc:docMk/>
            <pc:sldMk cId="3803489235" sldId="262"/>
            <ac:picMk id="10" creationId="{6EAA16F9-0C8A-4EC7-9135-611B591EE94C}"/>
          </ac:picMkLst>
        </pc:picChg>
        <pc:picChg chg="add del mod">
          <ac:chgData name="Jay D'Hulster" userId="S::r0850596@student.vives.be::795976bb-d617-4264-81aa-1f5d63b82a34" providerId="AD" clId="Web-{025BFCB2-3725-2283-34BD-3A3871142C6A}" dt="2022-03-15T18:40:41.524" v="143"/>
          <ac:picMkLst>
            <pc:docMk/>
            <pc:sldMk cId="3803489235" sldId="262"/>
            <ac:picMk id="11" creationId="{EA277B80-7C25-4741-A2B8-A9F6BC17D16E}"/>
          </ac:picMkLst>
        </pc:picChg>
      </pc:sldChg>
      <pc:sldChg chg="addSp modSp">
        <pc:chgData name="Jay D'Hulster" userId="S::r0850596@student.vives.be::795976bb-d617-4264-81aa-1f5d63b82a34" providerId="AD" clId="Web-{025BFCB2-3725-2283-34BD-3A3871142C6A}" dt="2022-03-15T18:16:54.057" v="116" actId="1076"/>
        <pc:sldMkLst>
          <pc:docMk/>
          <pc:sldMk cId="2465875514" sldId="263"/>
        </pc:sldMkLst>
        <pc:spChg chg="mod">
          <ac:chgData name="Jay D'Hulster" userId="S::r0850596@student.vives.be::795976bb-d617-4264-81aa-1f5d63b82a34" providerId="AD" clId="Web-{025BFCB2-3725-2283-34BD-3A3871142C6A}" dt="2022-03-15T18:08:21.126" v="109" actId="20577"/>
          <ac:spMkLst>
            <pc:docMk/>
            <pc:sldMk cId="2465875514" sldId="263"/>
            <ac:spMk id="5" creationId="{C2E7E219-AFAD-43F6-978B-E24FE828CE12}"/>
          </ac:spMkLst>
        </pc:spChg>
        <pc:spChg chg="mod">
          <ac:chgData name="Jay D'Hulster" userId="S::r0850596@student.vives.be::795976bb-d617-4264-81aa-1f5d63b82a34" providerId="AD" clId="Web-{025BFCB2-3725-2283-34BD-3A3871142C6A}" dt="2022-03-15T18:16:54.057" v="116" actId="1076"/>
          <ac:spMkLst>
            <pc:docMk/>
            <pc:sldMk cId="2465875514" sldId="263"/>
            <ac:spMk id="9" creationId="{82884206-9591-4A30-8DC2-D05AEC82EAA5}"/>
          </ac:spMkLst>
        </pc:spChg>
        <pc:picChg chg="add mod">
          <ac:chgData name="Jay D'Hulster" userId="S::r0850596@student.vives.be::795976bb-d617-4264-81aa-1f5d63b82a34" providerId="AD" clId="Web-{025BFCB2-3725-2283-34BD-3A3871142C6A}" dt="2022-03-15T18:03:55.778" v="57"/>
          <ac:picMkLst>
            <pc:docMk/>
            <pc:sldMk cId="2465875514" sldId="263"/>
            <ac:picMk id="2" creationId="{D0CCCD24-C400-4048-8D50-055B80DE8763}"/>
          </ac:picMkLst>
        </pc:picChg>
        <pc:picChg chg="mod">
          <ac:chgData name="Jay D'Hulster" userId="S::r0850596@student.vives.be::795976bb-d617-4264-81aa-1f5d63b82a34" providerId="AD" clId="Web-{025BFCB2-3725-2283-34BD-3A3871142C6A}" dt="2022-03-15T18:16:50.525" v="115" actId="1076"/>
          <ac:picMkLst>
            <pc:docMk/>
            <pc:sldMk cId="2465875514" sldId="263"/>
            <ac:picMk id="8" creationId="{8D5DECDF-E519-45F4-AD36-208DF7436833}"/>
          </ac:picMkLst>
        </pc:picChg>
        <pc:picChg chg="add mod">
          <ac:chgData name="Jay D'Hulster" userId="S::r0850596@student.vives.be::795976bb-d617-4264-81aa-1f5d63b82a34" providerId="AD" clId="Web-{025BFCB2-3725-2283-34BD-3A3871142C6A}" dt="2022-03-15T18:12:58.881" v="111" actId="1076"/>
          <ac:picMkLst>
            <pc:docMk/>
            <pc:sldMk cId="2465875514" sldId="263"/>
            <ac:picMk id="10" creationId="{8CA93A49-5712-482E-9DF3-0D5166257FD8}"/>
          </ac:picMkLst>
        </pc:picChg>
        <pc:picChg chg="add mod">
          <ac:chgData name="Jay D'Hulster" userId="S::r0850596@student.vives.be::795976bb-d617-4264-81aa-1f5d63b82a34" providerId="AD" clId="Web-{025BFCB2-3725-2283-34BD-3A3871142C6A}" dt="2022-03-15T18:16:46.635" v="114" actId="1076"/>
          <ac:picMkLst>
            <pc:docMk/>
            <pc:sldMk cId="2465875514" sldId="263"/>
            <ac:picMk id="12" creationId="{541163E8-5084-44B8-B780-F470BC8B1A2D}"/>
          </ac:picMkLst>
        </pc:picChg>
      </pc:sldChg>
      <pc:sldChg chg="modSp">
        <pc:chgData name="Jay D'Hulster" userId="S::r0850596@student.vives.be::795976bb-d617-4264-81aa-1f5d63b82a34" providerId="AD" clId="Web-{025BFCB2-3725-2283-34BD-3A3871142C6A}" dt="2022-03-15T18:41:40.947" v="148" actId="1076"/>
        <pc:sldMkLst>
          <pc:docMk/>
          <pc:sldMk cId="578674056" sldId="264"/>
        </pc:sldMkLst>
        <pc:picChg chg="mod">
          <ac:chgData name="Jay D'Hulster" userId="S::r0850596@student.vives.be::795976bb-d617-4264-81aa-1f5d63b82a34" providerId="AD" clId="Web-{025BFCB2-3725-2283-34BD-3A3871142C6A}" dt="2022-03-15T18:41:40.947" v="148" actId="1076"/>
          <ac:picMkLst>
            <pc:docMk/>
            <pc:sldMk cId="578674056" sldId="264"/>
            <ac:picMk id="10" creationId="{924D4781-F1C5-42D2-8C52-C171DBE24453}"/>
          </ac:picMkLst>
        </pc:picChg>
      </pc:sldChg>
      <pc:sldChg chg="addSp delSp modSp">
        <pc:chgData name="Jay D'Hulster" userId="S::r0850596@student.vives.be::795976bb-d617-4264-81aa-1f5d63b82a34" providerId="AD" clId="Web-{025BFCB2-3725-2283-34BD-3A3871142C6A}" dt="2022-03-15T18:42:30.245" v="152" actId="1076"/>
        <pc:sldMkLst>
          <pc:docMk/>
          <pc:sldMk cId="2805489401" sldId="265"/>
        </pc:sldMkLst>
        <pc:picChg chg="add mod">
          <ac:chgData name="Jay D'Hulster" userId="S::r0850596@student.vives.be::795976bb-d617-4264-81aa-1f5d63b82a34" providerId="AD" clId="Web-{025BFCB2-3725-2283-34BD-3A3871142C6A}" dt="2022-03-15T18:42:30.245" v="152" actId="1076"/>
          <ac:picMkLst>
            <pc:docMk/>
            <pc:sldMk cId="2805489401" sldId="265"/>
            <ac:picMk id="2" creationId="{D4C542E7-1237-4E08-B911-BE910A9E294E}"/>
          </ac:picMkLst>
        </pc:picChg>
        <pc:picChg chg="add del mod">
          <ac:chgData name="Jay D'Hulster" userId="S::r0850596@student.vives.be::795976bb-d617-4264-81aa-1f5d63b82a34" providerId="AD" clId="Web-{025BFCB2-3725-2283-34BD-3A3871142C6A}" dt="2022-03-15T18:41:07.681" v="146"/>
          <ac:picMkLst>
            <pc:docMk/>
            <pc:sldMk cId="2805489401" sldId="265"/>
            <ac:picMk id="18" creationId="{3535E608-23D2-4121-A3F9-9841A7A0AC08}"/>
          </ac:picMkLst>
        </pc:picChg>
        <pc:picChg chg="add mod">
          <ac:chgData name="Jay D'Hulster" userId="S::r0850596@student.vives.be::795976bb-d617-4264-81aa-1f5d63b82a34" providerId="AD" clId="Web-{025BFCB2-3725-2283-34BD-3A3871142C6A}" dt="2022-03-15T18:41:45.432" v="150" actId="1076"/>
          <ac:picMkLst>
            <pc:docMk/>
            <pc:sldMk cId="2805489401" sldId="265"/>
            <ac:picMk id="19" creationId="{3535E608-23D2-4121-A3F9-9841A7A0AC08}"/>
          </ac:picMkLst>
        </pc:picChg>
      </pc:sldChg>
    </pc:docChg>
  </pc:docChgLst>
  <pc:docChgLst>
    <pc:chgData name="Jens Vanhove" userId="ddb2b84b-a43d-489b-8b37-59ba8a33b791" providerId="ADAL" clId="{14C30B5B-39E5-4140-A8D0-12B6006257B0}"/>
    <pc:docChg chg="undo redo custSel modSld">
      <pc:chgData name="Jens Vanhove" userId="ddb2b84b-a43d-489b-8b37-59ba8a33b791" providerId="ADAL" clId="{14C30B5B-39E5-4140-A8D0-12B6006257B0}" dt="2022-03-15T18:51:00.458" v="123" actId="14100"/>
      <pc:docMkLst>
        <pc:docMk/>
      </pc:docMkLst>
      <pc:sldChg chg="addSp delSp modSp mod chgLayout">
        <pc:chgData name="Jens Vanhove" userId="ddb2b84b-a43d-489b-8b37-59ba8a33b791" providerId="ADAL" clId="{14C30B5B-39E5-4140-A8D0-12B6006257B0}" dt="2022-03-15T18:51:00.458" v="123" actId="14100"/>
        <pc:sldMkLst>
          <pc:docMk/>
          <pc:sldMk cId="2012446912" sldId="260"/>
        </pc:sldMkLst>
        <pc:spChg chg="add del">
          <ac:chgData name="Jens Vanhove" userId="ddb2b84b-a43d-489b-8b37-59ba8a33b791" providerId="ADAL" clId="{14C30B5B-39E5-4140-A8D0-12B6006257B0}" dt="2022-03-15T09:45:27.708" v="18" actId="6264"/>
          <ac:spMkLst>
            <pc:docMk/>
            <pc:sldMk cId="2012446912" sldId="260"/>
            <ac:spMk id="2" creationId="{6D66623E-C2D9-E44A-9915-75BED5860558}"/>
          </ac:spMkLst>
        </pc:spChg>
        <pc:spChg chg="add del mod">
          <ac:chgData name="Jens Vanhove" userId="ddb2b84b-a43d-489b-8b37-59ba8a33b791" providerId="ADAL" clId="{14C30B5B-39E5-4140-A8D0-12B6006257B0}" dt="2022-03-15T09:48:25.189" v="38" actId="20577"/>
          <ac:spMkLst>
            <pc:docMk/>
            <pc:sldMk cId="2012446912" sldId="260"/>
            <ac:spMk id="3" creationId="{54C30208-88C2-4C40-9091-7771110E32EA}"/>
          </ac:spMkLst>
        </pc:spChg>
        <pc:spChg chg="add del">
          <ac:chgData name="Jens Vanhove" userId="ddb2b84b-a43d-489b-8b37-59ba8a33b791" providerId="ADAL" clId="{14C30B5B-39E5-4140-A8D0-12B6006257B0}" dt="2022-03-15T09:45:30.556" v="20"/>
          <ac:spMkLst>
            <pc:docMk/>
            <pc:sldMk cId="2012446912" sldId="260"/>
            <ac:spMk id="4" creationId="{7854C5AA-F753-8140-9A76-CB3B9C1624B1}"/>
          </ac:spMkLst>
        </pc:spChg>
        <pc:spChg chg="mod ord">
          <ac:chgData name="Jens Vanhove" userId="ddb2b84b-a43d-489b-8b37-59ba8a33b791" providerId="ADAL" clId="{14C30B5B-39E5-4140-A8D0-12B6006257B0}" dt="2022-03-15T09:48:33.374" v="42" actId="20577"/>
          <ac:spMkLst>
            <pc:docMk/>
            <pc:sldMk cId="2012446912" sldId="260"/>
            <ac:spMk id="5" creationId="{AAA8E44D-55B5-6748-9DB5-90A9875100E9}"/>
          </ac:spMkLst>
        </pc:spChg>
        <pc:spChg chg="add del mod">
          <ac:chgData name="Jens Vanhove" userId="ddb2b84b-a43d-489b-8b37-59ba8a33b791" providerId="ADAL" clId="{14C30B5B-39E5-4140-A8D0-12B6006257B0}" dt="2022-03-15T09:45:27.708" v="18" actId="6264"/>
          <ac:spMkLst>
            <pc:docMk/>
            <pc:sldMk cId="2012446912" sldId="260"/>
            <ac:spMk id="8" creationId="{DD123EB5-183C-4A43-8058-27F9A5F41B5F}"/>
          </ac:spMkLst>
        </pc:spChg>
        <pc:spChg chg="add del mod">
          <ac:chgData name="Jens Vanhove" userId="ddb2b84b-a43d-489b-8b37-59ba8a33b791" providerId="ADAL" clId="{14C30B5B-39E5-4140-A8D0-12B6006257B0}" dt="2022-03-15T09:45:27.708" v="18" actId="6264"/>
          <ac:spMkLst>
            <pc:docMk/>
            <pc:sldMk cId="2012446912" sldId="260"/>
            <ac:spMk id="9" creationId="{5471B853-53A9-401F-90FE-34666C6E6AF5}"/>
          </ac:spMkLst>
        </pc:spChg>
        <pc:spChg chg="add del mod ord">
          <ac:chgData name="Jens Vanhove" userId="ddb2b84b-a43d-489b-8b37-59ba8a33b791" providerId="ADAL" clId="{14C30B5B-39E5-4140-A8D0-12B6006257B0}" dt="2022-03-15T09:45:27.708" v="18" actId="6264"/>
          <ac:spMkLst>
            <pc:docMk/>
            <pc:sldMk cId="2012446912" sldId="260"/>
            <ac:spMk id="10" creationId="{8BDC2ABF-497B-430E-B248-F55970F92C12}"/>
          </ac:spMkLst>
        </pc:spChg>
        <pc:spChg chg="add del mod ord">
          <ac:chgData name="Jens Vanhove" userId="ddb2b84b-a43d-489b-8b37-59ba8a33b791" providerId="ADAL" clId="{14C30B5B-39E5-4140-A8D0-12B6006257B0}" dt="2022-03-15T09:45:27.708" v="18" actId="6264"/>
          <ac:spMkLst>
            <pc:docMk/>
            <pc:sldMk cId="2012446912" sldId="260"/>
            <ac:spMk id="11" creationId="{92FF485A-B775-44F0-B3EF-CCA09EE9F938}"/>
          </ac:spMkLst>
        </pc:spChg>
        <pc:picChg chg="add del mod ord modCrop">
          <ac:chgData name="Jens Vanhove" userId="ddb2b84b-a43d-489b-8b37-59ba8a33b791" providerId="ADAL" clId="{14C30B5B-39E5-4140-A8D0-12B6006257B0}" dt="2022-03-15T09:45:27.947" v="19" actId="931"/>
          <ac:picMkLst>
            <pc:docMk/>
            <pc:sldMk cId="2012446912" sldId="260"/>
            <ac:picMk id="7" creationId="{D1329545-F066-4C2B-929B-3EA9162D042B}"/>
          </ac:picMkLst>
        </pc:picChg>
        <pc:picChg chg="add mod">
          <ac:chgData name="Jens Vanhove" userId="ddb2b84b-a43d-489b-8b37-59ba8a33b791" providerId="ADAL" clId="{14C30B5B-39E5-4140-A8D0-12B6006257B0}" dt="2022-03-15T18:42:34.126" v="118" actId="1076"/>
          <ac:picMkLst>
            <pc:docMk/>
            <pc:sldMk cId="2012446912" sldId="260"/>
            <ac:picMk id="7" creationId="{E4343B29-AE4C-4F6B-B881-B13B66F7CCE8}"/>
          </ac:picMkLst>
        </pc:picChg>
        <pc:picChg chg="add del mod">
          <ac:chgData name="Jens Vanhove" userId="ddb2b84b-a43d-489b-8b37-59ba8a33b791" providerId="ADAL" clId="{14C30B5B-39E5-4140-A8D0-12B6006257B0}" dt="2022-03-15T09:45:22.760" v="13"/>
          <ac:picMkLst>
            <pc:docMk/>
            <pc:sldMk cId="2012446912" sldId="260"/>
            <ac:picMk id="13" creationId="{3CCE035D-B355-4F30-8370-D1DA7693D3DD}"/>
          </ac:picMkLst>
        </pc:picChg>
        <pc:picChg chg="add mod modCrop">
          <ac:chgData name="Jens Vanhove" userId="ddb2b84b-a43d-489b-8b37-59ba8a33b791" providerId="ADAL" clId="{14C30B5B-39E5-4140-A8D0-12B6006257B0}" dt="2022-03-15T18:51:00.458" v="123" actId="14100"/>
          <ac:picMkLst>
            <pc:docMk/>
            <pc:sldMk cId="2012446912" sldId="260"/>
            <ac:picMk id="15" creationId="{E6B512D9-21FB-4BD7-8780-A0A310744827}"/>
          </ac:picMkLst>
        </pc:picChg>
      </pc:sldChg>
      <pc:sldChg chg="addSp delSp modSp mod delAnim">
        <pc:chgData name="Jens Vanhove" userId="ddb2b84b-a43d-489b-8b37-59ba8a33b791" providerId="ADAL" clId="{14C30B5B-39E5-4140-A8D0-12B6006257B0}" dt="2022-03-15T18:42:18.485" v="116" actId="1076"/>
        <pc:sldMkLst>
          <pc:docMk/>
          <pc:sldMk cId="1954295930" sldId="261"/>
        </pc:sldMkLst>
        <pc:spChg chg="mod">
          <ac:chgData name="Jens Vanhove" userId="ddb2b84b-a43d-489b-8b37-59ba8a33b791" providerId="ADAL" clId="{14C30B5B-39E5-4140-A8D0-12B6006257B0}" dt="2022-03-15T17:59:20.800" v="59" actId="20577"/>
          <ac:spMkLst>
            <pc:docMk/>
            <pc:sldMk cId="1954295930" sldId="261"/>
            <ac:spMk id="6" creationId="{EB015979-C079-4864-BD14-AB641E325785}"/>
          </ac:spMkLst>
        </pc:spChg>
        <pc:spChg chg="mod">
          <ac:chgData name="Jens Vanhove" userId="ddb2b84b-a43d-489b-8b37-59ba8a33b791" providerId="ADAL" clId="{14C30B5B-39E5-4140-A8D0-12B6006257B0}" dt="2022-03-15T17:59:54.988" v="60" actId="1076"/>
          <ac:spMkLst>
            <pc:docMk/>
            <pc:sldMk cId="1954295930" sldId="261"/>
            <ac:spMk id="9" creationId="{3CBCE461-90B0-432C-A5CF-75FDF7522F0B}"/>
          </ac:spMkLst>
        </pc:spChg>
        <pc:picChg chg="add del mod">
          <ac:chgData name="Jens Vanhove" userId="ddb2b84b-a43d-489b-8b37-59ba8a33b791" providerId="ADAL" clId="{14C30B5B-39E5-4140-A8D0-12B6006257B0}" dt="2022-03-15T18:17:46.013" v="70" actId="478"/>
          <ac:picMkLst>
            <pc:docMk/>
            <pc:sldMk cId="1954295930" sldId="261"/>
            <ac:picMk id="9" creationId="{14C69399-A87F-4412-8C03-C55EA8A2073C}"/>
          </ac:picMkLst>
        </pc:picChg>
        <pc:picChg chg="del">
          <ac:chgData name="Jens Vanhove" userId="ddb2b84b-a43d-489b-8b37-59ba8a33b791" providerId="ADAL" clId="{14C30B5B-39E5-4140-A8D0-12B6006257B0}" dt="2022-03-15T18:01:22.618" v="61" actId="478"/>
          <ac:picMkLst>
            <pc:docMk/>
            <pc:sldMk cId="1954295930" sldId="261"/>
            <ac:picMk id="11" creationId="{B1D34179-B6EC-4D46-9557-9FDE9D2289D0}"/>
          </ac:picMkLst>
        </pc:picChg>
        <pc:picChg chg="add mod modCrop">
          <ac:chgData name="Jens Vanhove" userId="ddb2b84b-a43d-489b-8b37-59ba8a33b791" providerId="ADAL" clId="{14C30B5B-39E5-4140-A8D0-12B6006257B0}" dt="2022-03-15T18:25:27.654" v="95" actId="1076"/>
          <ac:picMkLst>
            <pc:docMk/>
            <pc:sldMk cId="1954295930" sldId="261"/>
            <ac:picMk id="11" creationId="{DD49D2E3-5B5D-47AA-807E-C2329E7ED487}"/>
          </ac:picMkLst>
        </pc:picChg>
        <pc:picChg chg="mod">
          <ac:chgData name="Jens Vanhove" userId="ddb2b84b-a43d-489b-8b37-59ba8a33b791" providerId="ADAL" clId="{14C30B5B-39E5-4140-A8D0-12B6006257B0}" dt="2022-03-15T18:42:18.485" v="116" actId="1076"/>
          <ac:picMkLst>
            <pc:docMk/>
            <pc:sldMk cId="1954295930" sldId="261"/>
            <ac:picMk id="16" creationId="{E2330DC7-FCA3-48BC-8216-5BBD707652B8}"/>
          </ac:picMkLst>
        </pc:picChg>
        <pc:picChg chg="add mod">
          <ac:chgData name="Jens Vanhove" userId="ddb2b84b-a43d-489b-8b37-59ba8a33b791" providerId="ADAL" clId="{14C30B5B-39E5-4140-A8D0-12B6006257B0}" dt="2022-03-15T18:25:07.180" v="85" actId="1076"/>
          <ac:picMkLst>
            <pc:docMk/>
            <pc:sldMk cId="1954295930" sldId="261"/>
            <ac:picMk id="1026" creationId="{54B36B9F-4EB4-48C2-9D20-6247AB19B354}"/>
          </ac:picMkLst>
        </pc:picChg>
        <pc:picChg chg="del">
          <ac:chgData name="Jens Vanhove" userId="ddb2b84b-a43d-489b-8b37-59ba8a33b791" providerId="ADAL" clId="{14C30B5B-39E5-4140-A8D0-12B6006257B0}" dt="2022-03-15T18:18:23.540" v="74" actId="478"/>
          <ac:picMkLst>
            <pc:docMk/>
            <pc:sldMk cId="1954295930" sldId="261"/>
            <ac:picMk id="3084" creationId="{615E8563-386D-4D0A-9CB3-79BBF610C592}"/>
          </ac:picMkLst>
        </pc:picChg>
      </pc:sldChg>
      <pc:sldChg chg="delSp modSp mod">
        <pc:chgData name="Jens Vanhove" userId="ddb2b84b-a43d-489b-8b37-59ba8a33b791" providerId="ADAL" clId="{14C30B5B-39E5-4140-A8D0-12B6006257B0}" dt="2022-03-15T18:09:52.354" v="65" actId="1076"/>
        <pc:sldMkLst>
          <pc:docMk/>
          <pc:sldMk cId="2465875514" sldId="263"/>
        </pc:sldMkLst>
        <pc:picChg chg="del">
          <ac:chgData name="Jens Vanhove" userId="ddb2b84b-a43d-489b-8b37-59ba8a33b791" providerId="ADAL" clId="{14C30B5B-39E5-4140-A8D0-12B6006257B0}" dt="2022-03-15T18:04:33.639" v="62" actId="478"/>
          <ac:picMkLst>
            <pc:docMk/>
            <pc:sldMk cId="2465875514" sldId="263"/>
            <ac:picMk id="2" creationId="{D0CCCD24-C400-4048-8D50-055B80DE8763}"/>
          </ac:picMkLst>
        </pc:picChg>
        <pc:picChg chg="mod">
          <ac:chgData name="Jens Vanhove" userId="ddb2b84b-a43d-489b-8b37-59ba8a33b791" providerId="ADAL" clId="{14C30B5B-39E5-4140-A8D0-12B6006257B0}" dt="2022-03-15T18:09:52.354" v="65" actId="1076"/>
          <ac:picMkLst>
            <pc:docMk/>
            <pc:sldMk cId="2465875514" sldId="263"/>
            <ac:picMk id="8" creationId="{8D5DECDF-E519-45F4-AD36-208DF7436833}"/>
          </ac:picMkLst>
        </pc:picChg>
      </pc:sldChg>
      <pc:sldChg chg="addSp modSp mod">
        <pc:chgData name="Jens Vanhove" userId="ddb2b84b-a43d-489b-8b37-59ba8a33b791" providerId="ADAL" clId="{14C30B5B-39E5-4140-A8D0-12B6006257B0}" dt="2022-03-15T18:43:01.093" v="119" actId="1076"/>
        <pc:sldMkLst>
          <pc:docMk/>
          <pc:sldMk cId="578674056" sldId="264"/>
        </pc:sldMkLst>
        <pc:picChg chg="add mod">
          <ac:chgData name="Jens Vanhove" userId="ddb2b84b-a43d-489b-8b37-59ba8a33b791" providerId="ADAL" clId="{14C30B5B-39E5-4140-A8D0-12B6006257B0}" dt="2022-03-15T17:37:19.310" v="45" actId="1076"/>
          <ac:picMkLst>
            <pc:docMk/>
            <pc:sldMk cId="578674056" sldId="264"/>
            <ac:picMk id="8" creationId="{0B8F19BE-87DB-4BC8-A0F6-6227D4604566}"/>
          </ac:picMkLst>
        </pc:picChg>
        <pc:picChg chg="mod">
          <ac:chgData name="Jens Vanhove" userId="ddb2b84b-a43d-489b-8b37-59ba8a33b791" providerId="ADAL" clId="{14C30B5B-39E5-4140-A8D0-12B6006257B0}" dt="2022-03-15T18:43:01.093" v="119" actId="1076"/>
          <ac:picMkLst>
            <pc:docMk/>
            <pc:sldMk cId="578674056" sldId="264"/>
            <ac:picMk id="10" creationId="{924D4781-F1C5-42D2-8C52-C171DBE24453}"/>
          </ac:picMkLst>
        </pc:picChg>
        <pc:picChg chg="add mod">
          <ac:chgData name="Jens Vanhove" userId="ddb2b84b-a43d-489b-8b37-59ba8a33b791" providerId="ADAL" clId="{14C30B5B-39E5-4140-A8D0-12B6006257B0}" dt="2022-03-15T17:38:48.082" v="49" actId="1076"/>
          <ac:picMkLst>
            <pc:docMk/>
            <pc:sldMk cId="578674056" sldId="264"/>
            <ac:picMk id="14" creationId="{C32A6C72-6E5C-4799-991A-E9DDBE057C6D}"/>
          </ac:picMkLst>
        </pc:picChg>
      </pc:sldChg>
      <pc:sldChg chg="modSp">
        <pc:chgData name="Jens Vanhove" userId="ddb2b84b-a43d-489b-8b37-59ba8a33b791" providerId="ADAL" clId="{14C30B5B-39E5-4140-A8D0-12B6006257B0}" dt="2022-03-15T18:43:55.540" v="121" actId="1076"/>
        <pc:sldMkLst>
          <pc:docMk/>
          <pc:sldMk cId="2805489401" sldId="265"/>
        </pc:sldMkLst>
        <pc:picChg chg="mod">
          <ac:chgData name="Jens Vanhove" userId="ddb2b84b-a43d-489b-8b37-59ba8a33b791" providerId="ADAL" clId="{14C30B5B-39E5-4140-A8D0-12B6006257B0}" dt="2022-03-15T18:43:53.307" v="120" actId="1076"/>
          <ac:picMkLst>
            <pc:docMk/>
            <pc:sldMk cId="2805489401" sldId="265"/>
            <ac:picMk id="1026" creationId="{9EA0CD70-C666-4EC6-B1A1-E4C906D99E8E}"/>
          </ac:picMkLst>
        </pc:picChg>
        <pc:picChg chg="mod">
          <ac:chgData name="Jens Vanhove" userId="ddb2b84b-a43d-489b-8b37-59ba8a33b791" providerId="ADAL" clId="{14C30B5B-39E5-4140-A8D0-12B6006257B0}" dt="2022-03-15T18:43:55.540" v="121" actId="1076"/>
          <ac:picMkLst>
            <pc:docMk/>
            <pc:sldMk cId="2805489401" sldId="265"/>
            <ac:picMk id="1036" creationId="{8095A477-6576-47FB-B4A6-C7D5C6F75184}"/>
          </ac:picMkLst>
        </pc:picChg>
      </pc:sldChg>
      <pc:sldChg chg="modSp mod">
        <pc:chgData name="Jens Vanhove" userId="ddb2b84b-a43d-489b-8b37-59ba8a33b791" providerId="ADAL" clId="{14C30B5B-39E5-4140-A8D0-12B6006257B0}" dt="2022-03-15T18:30:32.808" v="115" actId="20577"/>
        <pc:sldMkLst>
          <pc:docMk/>
          <pc:sldMk cId="2322355607" sldId="266"/>
        </pc:sldMkLst>
        <pc:graphicFrameChg chg="modGraphic">
          <ac:chgData name="Jens Vanhove" userId="ddb2b84b-a43d-489b-8b37-59ba8a33b791" providerId="ADAL" clId="{14C30B5B-39E5-4140-A8D0-12B6006257B0}" dt="2022-03-15T18:30:32.808" v="115" actId="20577"/>
          <ac:graphicFrameMkLst>
            <pc:docMk/>
            <pc:sldMk cId="2322355607" sldId="266"/>
            <ac:graphicFrameMk id="7" creationId="{DD018C6A-B0F6-4BBA-84E4-B4D492E81B3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66BD-9EE2-4A82-A73E-56BC63468B0D}" type="datetimeFigureOut">
              <a:rPr lang="nl-BE" smtClean="0"/>
              <a:t>15/03/2022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C883E-3296-4632-BEE1-0672C7B94C6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160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C883E-3296-4632-BEE1-0672C7B94C6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83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gif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7.gif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gif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Projectweek 2022 - Sprint 1</a:t>
            </a:r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/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endParaRPr lang="nl-BE" dirty="0"/>
          </a:p>
        </p:txBody>
      </p:sp>
      <p:pic>
        <p:nvPicPr>
          <p:cNvPr id="11" name="Tijdelijke aanduiding voor afbeelding 14">
            <a:extLst>
              <a:ext uri="{FF2B5EF4-FFF2-40B4-BE49-F238E27FC236}">
                <a16:creationId xmlns:a16="http://schemas.microsoft.com/office/drawing/2014/main" id="{B19EC17F-3434-4B18-A194-0707821B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-124161" r="1649" b="-2576"/>
          <a:stretch/>
        </p:blipFill>
        <p:spPr>
          <a:xfrm>
            <a:off x="330200" y="5249863"/>
            <a:ext cx="1930400" cy="1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US" dirty="0">
              <a:ea typeface="Segoe UI Blac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8923" y="2151273"/>
            <a:ext cx="9769306" cy="394819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cs typeface="Segoe UI Light"/>
              </a:rPr>
              <a:t>Create a Nanoleaf variant using pentagonal tiling</a:t>
            </a:r>
          </a:p>
          <a:p>
            <a:r>
              <a:rPr lang="en-US" dirty="0">
                <a:ea typeface="+mn-lt"/>
                <a:cs typeface="+mn-lt"/>
              </a:rPr>
              <a:t>- Connectable 3D-printed leaves</a:t>
            </a:r>
          </a:p>
          <a:p>
            <a:r>
              <a:rPr lang="en-US" dirty="0">
                <a:ea typeface="+mn-lt"/>
                <a:cs typeface="+mn-lt"/>
              </a:rPr>
              <a:t>- PCB-design with LEDs &amp; communications</a:t>
            </a:r>
          </a:p>
          <a:p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>
                <a:cs typeface="Segoe UI Light"/>
              </a:rPr>
              <a:t>Discovery of tiles &amp; topology (I²2 &amp; I/O pins) 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>
                <a:cs typeface="Segoe UI Light"/>
              </a:rPr>
              <a:t>Set colors of LEDs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- Web interface</a:t>
            </a:r>
            <a:endParaRPr lang="en-US" dirty="0"/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6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9AE5E7B3-F90E-425E-8113-3DD78DCD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839531CF-CA29-4EDE-B391-7972443025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Nanoleaf Shapes Review | Trusted Reviews">
            <a:extLst>
              <a:ext uri="{FF2B5EF4-FFF2-40B4-BE49-F238E27FC236}">
                <a16:creationId xmlns:a16="http://schemas.microsoft.com/office/drawing/2014/main" id="{54B36B9F-4EB4-48C2-9D20-6247AB19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68" y="3440835"/>
            <a:ext cx="3202817" cy="213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D49D2E3-5B5D-47AA-807E-C2329E7E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8" t="23587" r="16655" b="24757"/>
          <a:stretch/>
        </p:blipFill>
        <p:spPr>
          <a:xfrm>
            <a:off x="7644369" y="844598"/>
            <a:ext cx="3202817" cy="2078320"/>
          </a:xfrm>
          <a:prstGeom prst="rect">
            <a:avLst/>
          </a:prstGeom>
        </p:spPr>
      </p:pic>
      <p:pic>
        <p:nvPicPr>
          <p:cNvPr id="16" name="Afbeelding 9">
            <a:extLst>
              <a:ext uri="{FF2B5EF4-FFF2-40B4-BE49-F238E27FC236}">
                <a16:creationId xmlns:a16="http://schemas.microsoft.com/office/drawing/2014/main" id="{E2330DC7-FCA3-48BC-8216-5BBD7076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309" y="6283974"/>
            <a:ext cx="113835" cy="1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8" y="1326229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Stage Party Party Time GIF - Stage Party Party Time Party Lights - Discover  &amp; Share GIFs">
            <a:extLst>
              <a:ext uri="{FF2B5EF4-FFF2-40B4-BE49-F238E27FC236}">
                <a16:creationId xmlns:a16="http://schemas.microsoft.com/office/drawing/2014/main" id="{AA4AA877-FF65-44A8-A3B0-DD37CDA7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532" y="261757"/>
            <a:ext cx="2413736" cy="253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3">
            <a:extLst>
              <a:ext uri="{FF2B5EF4-FFF2-40B4-BE49-F238E27FC236}">
                <a16:creationId xmlns:a16="http://schemas.microsoft.com/office/drawing/2014/main" id="{2DE68C7A-9E3A-4326-A492-281B56DE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477" y="108192"/>
            <a:ext cx="2743200" cy="2743200"/>
          </a:xfrm>
          <a:prstGeom prst="rect">
            <a:avLst/>
          </a:prstGeom>
        </p:spPr>
      </p:pic>
      <p:pic>
        <p:nvPicPr>
          <p:cNvPr id="16" name="Afbeelding 9">
            <a:extLst>
              <a:ext uri="{FF2B5EF4-FFF2-40B4-BE49-F238E27FC236}">
                <a16:creationId xmlns:a16="http://schemas.microsoft.com/office/drawing/2014/main" id="{7C9ACED1-878B-4E6C-A93B-8F542B3F9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249" y="6289723"/>
            <a:ext cx="113835" cy="113835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924A5F9-4182-4B4F-98B4-86B92BD9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8923" y="2151273"/>
            <a:ext cx="8172589" cy="401178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BE" b="1" dirty="0" err="1"/>
              <a:t>Constraints</a:t>
            </a:r>
            <a:r>
              <a:rPr lang="nl-BE" b="1" dirty="0"/>
              <a:t> of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problem</a:t>
            </a:r>
            <a:r>
              <a:rPr lang="nl-BE" b="1" dirty="0"/>
              <a:t>:		Solution:</a:t>
            </a:r>
          </a:p>
          <a:p>
            <a:r>
              <a:rPr lang="en-US" dirty="0">
                <a:cs typeface="Segoe UI Light"/>
              </a:rPr>
              <a:t>- Sufficient power			24V bus (adapter) → 5V</a:t>
            </a:r>
          </a:p>
          <a:p>
            <a:r>
              <a:rPr lang="en-US" dirty="0">
                <a:cs typeface="Segoe UI Light"/>
              </a:rPr>
              <a:t>- Low cost per leaf			8 grouped leafs (unit) with one microcontroller</a:t>
            </a:r>
          </a:p>
          <a:p>
            <a:endParaRPr lang="en-US" dirty="0">
              <a:cs typeface="Segoe UI Light"/>
            </a:endParaRPr>
          </a:p>
          <a:p>
            <a:r>
              <a:rPr lang="en-US" b="1" dirty="0">
                <a:cs typeface="Segoe UI Light"/>
              </a:rPr>
              <a:t>Important criteria:</a:t>
            </a:r>
          </a:p>
          <a:p>
            <a:r>
              <a:rPr lang="en-US" dirty="0">
                <a:cs typeface="Segoe UI Light"/>
              </a:rPr>
              <a:t>- Color changing leafs</a:t>
            </a:r>
          </a:p>
          <a:p>
            <a:r>
              <a:rPr lang="en-US" dirty="0">
                <a:cs typeface="Segoe UI Light"/>
              </a:rPr>
              <a:t>- User-friendly web interface</a:t>
            </a: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</p:txBody>
      </p:sp>
      <p:pic>
        <p:nvPicPr>
          <p:cNvPr id="13" name="Graphic 12" descr="Bliksemschicht silhouet">
            <a:extLst>
              <a:ext uri="{FF2B5EF4-FFF2-40B4-BE49-F238E27FC236}">
                <a16:creationId xmlns:a16="http://schemas.microsoft.com/office/drawing/2014/main" id="{5F995024-3340-4A19-AB3E-C2D6AEBA0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608" y="2562706"/>
            <a:ext cx="361561" cy="361561"/>
          </a:xfrm>
          <a:prstGeom prst="rect">
            <a:avLst/>
          </a:prstGeom>
        </p:spPr>
      </p:pic>
      <p:pic>
        <p:nvPicPr>
          <p:cNvPr id="24" name="Graphic 23" descr="Munten silhouet">
            <a:extLst>
              <a:ext uri="{FF2B5EF4-FFF2-40B4-BE49-F238E27FC236}">
                <a16:creationId xmlns:a16="http://schemas.microsoft.com/office/drawing/2014/main" id="{E4B94FDE-F075-4375-BB21-2B83BB177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5644" y="2924267"/>
            <a:ext cx="361561" cy="361561"/>
          </a:xfrm>
          <a:prstGeom prst="rect">
            <a:avLst/>
          </a:prstGeom>
        </p:spPr>
      </p:pic>
      <p:pic>
        <p:nvPicPr>
          <p:cNvPr id="26" name="Graphic 25" descr="Gloeilamp en tandwiel met effen opvulling">
            <a:extLst>
              <a:ext uri="{FF2B5EF4-FFF2-40B4-BE49-F238E27FC236}">
                <a16:creationId xmlns:a16="http://schemas.microsoft.com/office/drawing/2014/main" id="{E5DF63EB-4F96-4891-B081-9EBE57B96F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846" y="2034969"/>
            <a:ext cx="455181" cy="4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033345"/>
            <a:ext cx="9769306" cy="39481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cs typeface="Segoe UI Light"/>
              </a:rPr>
              <a:t>- Device and Topology discovery (I²C &amp; I/O pins)</a:t>
            </a:r>
          </a:p>
          <a:p>
            <a:r>
              <a:rPr lang="en-US" dirty="0">
                <a:cs typeface="Segoe UI Light"/>
              </a:rPr>
              <a:t>- Raspberry pi Zero (Bluetooth)</a:t>
            </a:r>
          </a:p>
          <a:p>
            <a:endParaRPr lang="en-US" dirty="0">
              <a:cs typeface="Segoe U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697F8748-3ADE-412C-8FE0-1E82BF1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47" y="542843"/>
            <a:ext cx="3702214" cy="2181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B8F19BE-87DB-4BC8-A0F6-6227D460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47" y="3261988"/>
            <a:ext cx="3702188" cy="300570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32A6C72-6E5C-4799-991A-E9DDBE05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94" y="3261989"/>
            <a:ext cx="3557177" cy="300570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24D4781-F1C5-42D2-8C52-C171DBE2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244" y="6267695"/>
            <a:ext cx="113835" cy="1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7494" y="2069631"/>
            <a:ext cx="9769306" cy="39481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Frontend webapp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Backend leaf-communication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Backend </a:t>
            </a:r>
            <a:r>
              <a:rPr lang="en-US" dirty="0" err="1">
                <a:cs typeface="Segoe UI Light"/>
              </a:rPr>
              <a:t>artnet</a:t>
            </a:r>
            <a:endParaRPr lang="en-US" dirty="0">
              <a:cs typeface="Segoe UI Ligh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DMX-software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Finishing PCB &amp; ordering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Hot pluggable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Segoe U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vation Launchpad Pro MK3 | Keymusic">
            <a:extLst>
              <a:ext uri="{FF2B5EF4-FFF2-40B4-BE49-F238E27FC236}">
                <a16:creationId xmlns:a16="http://schemas.microsoft.com/office/drawing/2014/main" id="{9EA0CD70-C666-4EC6-B1A1-E4C906D9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84" y="823557"/>
            <a:ext cx="4257554" cy="28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 Fundamentals/2014/Mobile Devices - Wikiversity">
            <a:extLst>
              <a:ext uri="{FF2B5EF4-FFF2-40B4-BE49-F238E27FC236}">
                <a16:creationId xmlns:a16="http://schemas.microsoft.com/office/drawing/2014/main" id="{B3C553BD-008A-4940-A32B-3AC9EC7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58" y="1942475"/>
            <a:ext cx="658465" cy="9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49E85-8157-41E8-8978-5C8AC32C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1" y="2766627"/>
            <a:ext cx="468553" cy="5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4CD77AB-A349-4EB4-9633-786DE748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37" y="3429000"/>
            <a:ext cx="468553" cy="5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amZ IGNITE120 LED Moving Head 120W Spot kopen?">
            <a:extLst>
              <a:ext uri="{FF2B5EF4-FFF2-40B4-BE49-F238E27FC236}">
                <a16:creationId xmlns:a16="http://schemas.microsoft.com/office/drawing/2014/main" id="{47417C1F-B31F-4A03-B7AC-A014F8CB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75" y="4102036"/>
            <a:ext cx="463765" cy="68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öntgeninstrumenten voor standaard PCB-toepassingen">
            <a:extLst>
              <a:ext uri="{FF2B5EF4-FFF2-40B4-BE49-F238E27FC236}">
                <a16:creationId xmlns:a16="http://schemas.microsoft.com/office/drawing/2014/main" id="{15979EA5-8729-48BA-AC73-BB2AF299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97" y="4823901"/>
            <a:ext cx="851563" cy="5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ergie - van de het Controlemechanismeconsole van Dmx van de  besparingsverlichting toont de Zwarte Ridder voor Groot/Overleg">
            <a:extLst>
              <a:ext uri="{FF2B5EF4-FFF2-40B4-BE49-F238E27FC236}">
                <a16:creationId xmlns:a16="http://schemas.microsoft.com/office/drawing/2014/main" id="{8095A477-6576-47FB-B4A6-C7D5C6F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94" y="3847381"/>
            <a:ext cx="3004733" cy="21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9">
            <a:extLst>
              <a:ext uri="{FF2B5EF4-FFF2-40B4-BE49-F238E27FC236}">
                <a16:creationId xmlns:a16="http://schemas.microsoft.com/office/drawing/2014/main" id="{3C1C05F2-7710-47D4-AF73-E53CBB803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1249" y="6289723"/>
            <a:ext cx="113835" cy="1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ema xmlns="b6bce6f3-de65-48d6-9397-faa97a269bae">marketing en communicatie</thema>
    <subthema xmlns="b6bce6f3-de65-48d6-9397-faa97a269bae">huisstijl</subthema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13" ma:contentTypeDescription="Een nieuw document maken." ma:contentTypeScope="" ma:versionID="e394ebb7372053692aea87c8b382d4c0">
  <xsd:schema xmlns:xsd="http://www.w3.org/2001/XMLSchema" xmlns:xs="http://www.w3.org/2001/XMLSchema" xmlns:p="http://schemas.microsoft.com/office/2006/metadata/properties" xmlns:ns2="b6bce6f3-de65-48d6-9397-faa97a269bae" xmlns:ns3="98af9011-2013-4d96-8ba2-292391501525" targetNamespace="http://schemas.microsoft.com/office/2006/metadata/properties" ma:root="true" ma:fieldsID="329ff903c5eb27e78cc923a09ad7f6d7" ns2:_="" ns3:_="">
    <xsd:import namespace="b6bce6f3-de65-48d6-9397-faa97a269bae"/>
    <xsd:import namespace="98af9011-2013-4d96-8ba2-292391501525"/>
    <xsd:element name="properties">
      <xsd:complexType>
        <xsd:sequence>
          <xsd:element name="documentManagement">
            <xsd:complexType>
              <xsd:all>
                <xsd:element ref="ns2:thema" minOccurs="0"/>
                <xsd:element ref="ns2:subthem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thema" ma:index="2" nillable="true" ma:displayName="thema" ma:format="Dropdown" ma:internalName="thema" ma:readOnly="false">
      <xsd:simpleType>
        <xsd:restriction base="dms:Choice">
          <xsd:enumeration value="onderwijs"/>
          <xsd:enumeration value="onderzoek en ondernemerschap"/>
          <xsd:enumeration value="marketing en communicatie"/>
          <xsd:enumeration value="organisatie en administratie"/>
        </xsd:restriction>
      </xsd:simpleType>
    </xsd:element>
    <xsd:element name="subthema" ma:index="3" nillable="true" ma:displayName="subthema" ma:format="Dropdown" ma:internalName="subthema" ma:readOnly="false">
      <xsd:simpleType>
        <xsd:restriction base="dms:Choice">
          <xsd:enumeration value="afstandsonderwijs"/>
          <xsd:enumeration value="Covid19"/>
          <xsd:enumeration value="ECTS-fiches"/>
          <xsd:enumeration value="evaluatie"/>
          <xsd:enumeration value="internationalisering"/>
          <xsd:enumeration value="kwaliteitszorg"/>
          <xsd:enumeration value="onderwijstechnologie"/>
          <xsd:enumeration value="projectwerk"/>
          <xsd:enumeration value="stage, bachelorproef en werkplekleren"/>
          <xsd:enumeration value="studie- en trajectbegeleiding, ombuds"/>
          <xsd:enumeration value="studiemateriaal"/>
          <xsd:enumeration value="---"/>
          <xsd:enumeration value="dienstverlening"/>
          <xsd:enumeration value="navorming"/>
          <xsd:enumeration value="onderzoek"/>
          <xsd:enumeration value="---"/>
          <xsd:enumeration value="communiceer over je opleiding"/>
          <xsd:enumeration value="evenementen"/>
          <xsd:enumeration value="foto's en video's"/>
          <xsd:enumeration value="huisstijl"/>
          <xsd:enumeration value="nieuwsbrieven"/>
          <xsd:enumeration value="---"/>
          <xsd:enumeration value="facilities"/>
          <xsd:enumeration value="kalender"/>
          <xsd:enumeration value="organisatie"/>
          <xsd:enumeration value="personeel"/>
          <xsd:enumeration value="vademecum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f9011-2013-4d96-8ba2-292391501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67B494-8CBA-4B46-A297-6B84850A648D}">
  <ds:schemaRefs>
    <ds:schemaRef ds:uri="20b73af9-1f6f-48e5-ae80-2b53c7432046"/>
    <ds:schemaRef ds:uri="8d4feee8-4b25-40f5-9cc8-67902be7b937"/>
    <ds:schemaRef ds:uri="9c238dfc-f202-46e7-a03d-47a7467a6778"/>
    <ds:schemaRef ds:uri="b6bce6f3-de65-48d6-9397-faa97a269b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4A3648-6E12-4B62-B3A0-BEEE6359BFC6}">
  <ds:schemaRefs>
    <ds:schemaRef ds:uri="98af9011-2013-4d96-8ba2-292391501525"/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Breedbeeld</PresentationFormat>
  <Paragraphs>39</Paragraphs>
  <Slides>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</vt:i4>
      </vt:variant>
    </vt:vector>
  </HeadingPairs>
  <TitlesOfParts>
    <vt:vector size="1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Lannooleaf</vt:lpstr>
      <vt:lpstr>Lannooleaf</vt:lpstr>
      <vt:lpstr>Lannooleaf</vt:lpstr>
      <vt:lpstr>Lannooleaf</vt:lpstr>
      <vt:lpstr>Lannooleaf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Jens Vanhove</cp:lastModifiedBy>
  <cp:revision>21</cp:revision>
  <dcterms:created xsi:type="dcterms:W3CDTF">2021-08-31T13:35:32Z</dcterms:created>
  <dcterms:modified xsi:type="dcterms:W3CDTF">2022-03-15T21:33:13Z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